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61" r:id="rId1"/>
  </p:sldMasterIdLst>
  <p:notesMasterIdLst>
    <p:notesMasterId r:id="rId15"/>
  </p:notesMasterIdLst>
  <p:sldIdLst>
    <p:sldId id="256" r:id="rId2"/>
    <p:sldId id="257" r:id="rId3"/>
    <p:sldId id="258" r:id="rId4"/>
    <p:sldId id="259" r:id="rId5"/>
    <p:sldId id="300" r:id="rId6"/>
    <p:sldId id="302" r:id="rId7"/>
    <p:sldId id="301" r:id="rId8"/>
    <p:sldId id="274" r:id="rId9"/>
    <p:sldId id="303" r:id="rId10"/>
    <p:sldId id="261" r:id="rId11"/>
    <p:sldId id="304" r:id="rId12"/>
    <p:sldId id="305" r:id="rId13"/>
    <p:sldId id="270" r:id="rId14"/>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6C32"/>
    <a:srgbClr val="5BB3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8"/>
    <p:restoredTop sz="59456"/>
  </p:normalViewPr>
  <p:slideViewPr>
    <p:cSldViewPr snapToGrid="0">
      <p:cViewPr varScale="1">
        <p:scale>
          <a:sx n="73" d="100"/>
          <a:sy n="73" d="100"/>
        </p:scale>
        <p:origin x="1984" y="18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4720" y="4415790"/>
            <a:ext cx="5140960" cy="4183380"/>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cnur.org/fileadmin/Documentos/BDL/2005/3584.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e001b9370_0_0:notes"/>
          <p:cNvSpPr txBox="1">
            <a:spLocks noGrp="1"/>
          </p:cNvSpPr>
          <p:nvPr>
            <p:ph type="body" idx="1"/>
          </p:nvPr>
        </p:nvSpPr>
        <p:spPr>
          <a:xfrm>
            <a:off x="934720" y="4415790"/>
            <a:ext cx="51411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73" name="Google Shape;73;g7e001b9370_0_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e001b9370_0_167:notes"/>
          <p:cNvSpPr txBox="1">
            <a:spLocks noGrp="1"/>
          </p:cNvSpPr>
          <p:nvPr>
            <p:ph type="body" idx="1"/>
          </p:nvPr>
        </p:nvSpPr>
        <p:spPr>
          <a:xfrm>
            <a:off x="934720" y="4415790"/>
            <a:ext cx="5141100" cy="4183500"/>
          </a:xfrm>
          <a:prstGeom prst="rect">
            <a:avLst/>
          </a:prstGeom>
        </p:spPr>
        <p:txBody>
          <a:bodyPr spcFirstLastPara="1" wrap="square" lIns="93175" tIns="46575" rIns="93175" bIns="46575" anchor="t" anchorCtr="0">
            <a:noAutofit/>
          </a:bodyPr>
          <a:lstStyle/>
          <a:p>
            <a:pPr rtl="0"/>
            <a:r>
              <a:rPr lang="es-CL" sz="1800" b="0" i="1" u="none" strike="noStrike" cap="none" dirty="0">
                <a:solidFill>
                  <a:srgbClr val="000000"/>
                </a:solidFill>
                <a:effectLst/>
                <a:latin typeface="Calibri"/>
                <a:ea typeface="Calibri"/>
                <a:cs typeface="Calibri"/>
                <a:sym typeface="Calibri"/>
              </a:rPr>
              <a:t>“Artículo 19.- La Constitución asegura a todas las personas: […] 4º.- El respeto y protección a la vida privada y a la honra de la persona y su familia, </a:t>
            </a:r>
            <a:r>
              <a:rPr lang="es-CL" sz="1800" b="1" i="1" u="none" strike="noStrike" cap="none" dirty="0">
                <a:solidFill>
                  <a:srgbClr val="000000"/>
                </a:solidFill>
                <a:effectLst/>
                <a:latin typeface="Calibri"/>
                <a:ea typeface="Calibri"/>
                <a:cs typeface="Calibri"/>
                <a:sym typeface="Calibri"/>
              </a:rPr>
              <a:t>y, asimismo, la protección de sus datos personales. El tratamiento y protección de estos datos se efectuará en la forma y condiciones que determine la ley.”</a:t>
            </a:r>
          </a:p>
          <a:p>
            <a:pPr rtl="0"/>
            <a:endParaRPr lang="es-CL" sz="1800" b="0" i="1" u="none" strike="noStrike" cap="none" dirty="0">
              <a:solidFill>
                <a:srgbClr val="000000"/>
              </a:solidFill>
              <a:effectLst/>
              <a:latin typeface="Calibri"/>
              <a:cs typeface="Calibri"/>
              <a:sym typeface="Calibri"/>
            </a:endParaRPr>
          </a:p>
          <a:p>
            <a:pPr rtl="0"/>
            <a:r>
              <a:rPr lang="es-CL" sz="1800" b="1" i="1" u="none" strike="noStrike" cap="none" dirty="0">
                <a:solidFill>
                  <a:srgbClr val="000000"/>
                </a:solidFill>
                <a:effectLst/>
                <a:latin typeface="Calibri"/>
                <a:cs typeface="Calibri"/>
                <a:sym typeface="Calibri"/>
              </a:rPr>
              <a:t>Reformas:</a:t>
            </a:r>
          </a:p>
          <a:p>
            <a:pPr rtl="0"/>
            <a:r>
              <a:rPr lang="es-CL" sz="1800" b="0" i="1" u="none" strike="noStrike" cap="none" dirty="0">
                <a:solidFill>
                  <a:srgbClr val="000000"/>
                </a:solidFill>
                <a:effectLst/>
                <a:latin typeface="Calibri"/>
                <a:cs typeface="Calibri"/>
                <a:sym typeface="Calibri"/>
              </a:rPr>
              <a:t>1- Ley 19.812: </a:t>
            </a:r>
            <a:r>
              <a:rPr lang="es-CL" sz="1800" b="0" i="0" u="none" strike="noStrike" cap="none" dirty="0">
                <a:solidFill>
                  <a:srgbClr val="000000"/>
                </a:solidFill>
                <a:effectLst/>
                <a:latin typeface="Calibri"/>
                <a:ea typeface="Calibri"/>
                <a:cs typeface="Calibri"/>
                <a:sym typeface="Calibri"/>
              </a:rPr>
              <a:t>Esta reforma tuvo como finalidad modificar la Ley N°19.628 y el Código del Trabajo, prohibiendo el uso y comunicación de información respecto de los y las trabajadoras.</a:t>
            </a:r>
            <a:endParaRPr lang="es-CL" b="0" dirty="0">
              <a:effectLst/>
            </a:endParaRPr>
          </a:p>
          <a:p>
            <a:r>
              <a:rPr lang="es-CL" dirty="0"/>
              <a:t>2- Ley 20462: reformo artículo 17 prohibiendo la comunicación de oinformación personal de deudas y morosidades contraídas por una persona durante periodo de cesantía</a:t>
            </a:r>
          </a:p>
          <a:p>
            <a:r>
              <a:rPr lang="es-CL" dirty="0"/>
              <a:t>3- Ley 20521: prohibición de realización de evaluaciones de riesgo comercial que no estuvieren basadas exclisibvamente en información objetiva sobre morosidades o protestos, olbigando a eliminar dicha información y permitiendo la indemnización de perjucios en caso de infracción</a:t>
            </a:r>
          </a:p>
          <a:p>
            <a:r>
              <a:rPr lang="es-CL" dirty="0"/>
              <a:t>4.- Ley 20.575: Esta norma modifico la Ley 19.628 en el sentido de restringir el uso de la información dinanciera. Denominada Ley Dicom.</a:t>
            </a:r>
            <a:br>
              <a:rPr lang="es-CL" dirty="0"/>
            </a:br>
            <a:endParaRPr lang="es-CL" dirty="0"/>
          </a:p>
          <a:p>
            <a:pPr rtl="0"/>
            <a:endParaRPr lang="es-CL" dirty="0"/>
          </a:p>
        </p:txBody>
      </p:sp>
      <p:sp>
        <p:nvSpPr>
          <p:cNvPr id="103" name="Google Shape;103;g7e001b9370_0_16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12" name="Google Shape;11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51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sz="1800" b="0" i="0" u="none" strike="noStrike" cap="none" dirty="0">
              <a:solidFill>
                <a:srgbClr val="000000"/>
              </a:solidFill>
              <a:effectLst/>
              <a:latin typeface="Calibri"/>
              <a:ea typeface="Calibri"/>
              <a:cs typeface="Calibri"/>
              <a:sym typeface="Calibri"/>
            </a:endParaRPr>
          </a:p>
          <a:p>
            <a:pPr rtl="0"/>
            <a:r>
              <a:rPr lang="es-CL" sz="1800" b="0" i="1" u="none" strike="noStrike" cap="none" dirty="0">
                <a:solidFill>
                  <a:srgbClr val="000000"/>
                </a:solidFill>
                <a:effectLst/>
                <a:latin typeface="Calibri"/>
                <a:ea typeface="Calibri"/>
                <a:cs typeface="Calibri"/>
                <a:sym typeface="Calibri"/>
              </a:rPr>
              <a:t>Artículo 8- Protección de datos de carácter personal</a:t>
            </a:r>
            <a:endParaRPr lang="es-CL" b="0" dirty="0">
              <a:effectLst/>
            </a:endParaRPr>
          </a:p>
          <a:p>
            <a:pPr rtl="0" fontAlgn="base"/>
            <a:r>
              <a:rPr lang="es-CL" sz="1800" b="0" i="1" u="none" strike="noStrike" cap="none" dirty="0">
                <a:solidFill>
                  <a:srgbClr val="000000"/>
                </a:solidFill>
                <a:effectLst/>
                <a:latin typeface="Calibri"/>
                <a:ea typeface="Calibri"/>
                <a:cs typeface="Calibri"/>
                <a:sym typeface="Calibri"/>
              </a:rPr>
              <a:t>Toda persona tiene derecho a la protección de los datos de carácter personal que la conciernan.</a:t>
            </a:r>
          </a:p>
          <a:p>
            <a:pPr rtl="0" fontAlgn="base"/>
            <a:r>
              <a:rPr lang="es-CL" sz="1800" b="0" i="1" u="none" strike="noStrike" cap="none" dirty="0">
                <a:solidFill>
                  <a:srgbClr val="000000"/>
                </a:solidFill>
                <a:effectLst/>
                <a:latin typeface="Calibri"/>
                <a:ea typeface="Calibri"/>
                <a:cs typeface="Calibri"/>
                <a:sym typeface="Calibri"/>
              </a:rPr>
              <a:t>Estos datos se tratarán de modo leal, para fines concretos y sobre la base del consentimiento de la persona afectada o en virtud de otro fundamento legítimo previsto por la ley. Toda persona tiene derecho a acceder a los datos recogidos que la conciernan y a su rectificación.</a:t>
            </a:r>
          </a:p>
          <a:p>
            <a:pPr rtl="0" fontAlgn="base"/>
            <a:r>
              <a:rPr lang="es-CL" sz="1800" b="0" i="1" u="none" strike="noStrike" cap="none" dirty="0">
                <a:solidFill>
                  <a:srgbClr val="000000"/>
                </a:solidFill>
                <a:effectLst/>
                <a:latin typeface="Calibri"/>
                <a:ea typeface="Calibri"/>
                <a:cs typeface="Calibri"/>
                <a:sym typeface="Calibri"/>
              </a:rPr>
              <a:t>El respeto de estas normas quedará sujeto al control de una autoridad independiente.</a:t>
            </a:r>
          </a:p>
          <a:p>
            <a:endParaRPr lang="es-ES_tradnl" dirty="0"/>
          </a:p>
          <a:p>
            <a:r>
              <a:rPr lang="es-ES_tradnl" dirty="0" err="1"/>
              <a:t>Garantiías</a:t>
            </a:r>
            <a:r>
              <a:rPr lang="es-ES_tradnl" dirty="0"/>
              <a:t> Expresas:</a:t>
            </a:r>
          </a:p>
          <a:p>
            <a:endParaRPr lang="es-ES_tradnl" dirty="0"/>
          </a:p>
          <a:p>
            <a:r>
              <a:rPr lang="es-ES_tradnl" dirty="0"/>
              <a:t>Contenido Flexible – </a:t>
            </a:r>
            <a:r>
              <a:rPr lang="es-ES_tradnl" dirty="0" err="1"/>
              <a:t>Rigido</a:t>
            </a:r>
            <a:r>
              <a:rPr lang="es-ES_tradnl" dirty="0"/>
              <a:t> </a:t>
            </a:r>
          </a:p>
          <a:p>
            <a:endParaRPr lang="es-ES_tradnl" dirty="0"/>
          </a:p>
          <a:p>
            <a:r>
              <a:rPr lang="es-ES_tradnl" dirty="0"/>
              <a:t>Acciones Constitucionales: Deben existir mecanismos para acudir ante instancias judiciales que permitan restablecer el imperio del derecho</a:t>
            </a:r>
          </a:p>
          <a:p>
            <a:endParaRPr lang="es-ES_tradnl" dirty="0"/>
          </a:p>
          <a:p>
            <a:r>
              <a:rPr lang="es-ES_tradnl" dirty="0"/>
              <a:t>Autoridad Competente: Establecemos en la Constitución que deba existir una autoridad de control, y las características que esta debe tener </a:t>
            </a:r>
          </a:p>
          <a:p>
            <a:endParaRPr lang="es-ES_tradnl" dirty="0"/>
          </a:p>
          <a:p>
            <a:r>
              <a:rPr lang="es-ES_tradnl" dirty="0"/>
              <a:t>Marcos Normativos: Deben otorgar efectividad a Derechos Fundamentales, esto implica que también a la Ley de Protección de Datos Personales </a:t>
            </a:r>
          </a:p>
          <a:p>
            <a:endParaRPr lang="es-ES_tradnl" dirty="0"/>
          </a:p>
          <a:p>
            <a:r>
              <a:rPr lang="es-ES_tradnl" dirty="0"/>
              <a:t>Asimetrías de Poder: </a:t>
            </a:r>
          </a:p>
          <a:p>
            <a:r>
              <a:rPr lang="es-ES_tradnl" dirty="0"/>
              <a:t>Vivimos en un país que es violento, su desigualdad e inequidad genera pobreza, y producto de ello existe una violencia estructural del estado, que perpetua las asimetrías de poder. Cuando pensamos cada ámbito, desde las ciencias, la innovación, las artes y la cultura en debemos pensar que la Constitución debe garantizar la pluralidad, la diversidad, y las oportunidades. </a:t>
            </a:r>
          </a:p>
          <a:p>
            <a:endParaRPr lang="es-ES_tradnl" dirty="0"/>
          </a:p>
          <a:p>
            <a:r>
              <a:rPr lang="es-ES_tradnl" dirty="0"/>
              <a:t>Eso no solo se debe ver reflejado en la inacción del Estado, sino que también, en que el Estado debe ser el garante de derechos no solo civiles y políticos, sino que también económicos, sociales, culturales y medio ambientales. </a:t>
            </a:r>
          </a:p>
          <a:p>
            <a:endParaRPr lang="es-ES_tradnl" dirty="0"/>
          </a:p>
          <a:p>
            <a:r>
              <a:rPr lang="es-ES_tradnl" dirty="0"/>
              <a:t>Para ello el estado debe tener un rol proactivo. </a:t>
            </a:r>
          </a:p>
          <a:p>
            <a:endParaRPr lang="es-ES_tradnl" dirty="0"/>
          </a:p>
        </p:txBody>
      </p:sp>
    </p:spTree>
    <p:extLst>
      <p:ext uri="{BB962C8B-B14F-4D97-AF65-F5344CB8AC3E}">
        <p14:creationId xmlns:p14="http://schemas.microsoft.com/office/powerpoint/2010/main" val="189878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6: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165" name="Google Shape;165;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e001b9370_0_9:notes"/>
          <p:cNvSpPr txBox="1">
            <a:spLocks noGrp="1"/>
          </p:cNvSpPr>
          <p:nvPr>
            <p:ph type="body" idx="1"/>
          </p:nvPr>
        </p:nvSpPr>
        <p:spPr>
          <a:xfrm>
            <a:off x="934720" y="4415790"/>
            <a:ext cx="51411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 name="Google Shape;78;g7e001b9370_0_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e001b9370_0_13:notes"/>
          <p:cNvSpPr txBox="1">
            <a:spLocks noGrp="1"/>
          </p:cNvSpPr>
          <p:nvPr>
            <p:ph type="body" idx="1"/>
          </p:nvPr>
        </p:nvSpPr>
        <p:spPr>
          <a:xfrm>
            <a:off x="934720" y="4415790"/>
            <a:ext cx="51411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 name="Google Shape;83;g7e001b9370_0_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e001b9370_0_229:notes"/>
          <p:cNvSpPr txBox="1">
            <a:spLocks noGrp="1"/>
          </p:cNvSpPr>
          <p:nvPr>
            <p:ph type="body" idx="1"/>
          </p:nvPr>
        </p:nvSpPr>
        <p:spPr>
          <a:xfrm>
            <a:off x="934720" y="4415790"/>
            <a:ext cx="51411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0" name="Google Shape;90;g7e001b9370_0_22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a:p>
            <a:endParaRPr lang="es-ES_tradnl" dirty="0"/>
          </a:p>
          <a:p>
            <a:r>
              <a:rPr lang="es-ES_tradnl" dirty="0"/>
              <a:t>En primer lugar, cuando hablamos del derecho a la privacidad debemos tener en cuenta que </a:t>
            </a:r>
            <a:r>
              <a:rPr lang="es-CL" sz="1800" b="0" i="0" u="none" strike="noStrike" cap="none" dirty="0">
                <a:solidFill>
                  <a:srgbClr val="000000"/>
                </a:solidFill>
                <a:effectLst/>
                <a:latin typeface="Calibri"/>
                <a:ea typeface="Calibri"/>
                <a:cs typeface="Calibri"/>
                <a:sym typeface="Calibri"/>
              </a:rPr>
              <a:t>tanto el alcance como el contenido del derecho a la privacidad no ha sido delimitado, y por el contrario se trata de un concepto amplio, no susceptible de definiciones exhaustivas, y cuyo concepción debe ser entendida de forma dínamica producto de como los diversos cambios en la sociedad afectan su alcance. </a:t>
            </a:r>
          </a:p>
          <a:p>
            <a:endParaRPr lang="es-CL" sz="1800" b="0" i="0" u="none" strike="noStrike" cap="none" dirty="0">
              <a:solidFill>
                <a:srgbClr val="000000"/>
              </a:solidFill>
              <a:effectLst/>
              <a:latin typeface="Calibri"/>
              <a:cs typeface="Calibri"/>
              <a:sym typeface="Calibri"/>
            </a:endParaRPr>
          </a:p>
          <a:p>
            <a:r>
              <a:rPr lang="es-CL" sz="1800" b="0" i="0" u="none" strike="noStrike" cap="none" dirty="0">
                <a:solidFill>
                  <a:srgbClr val="000000"/>
                </a:solidFill>
                <a:effectLst/>
                <a:latin typeface="Calibri"/>
                <a:cs typeface="Calibri"/>
                <a:sym typeface="Calibri"/>
              </a:rPr>
              <a:t>Teniendo en cuenta esto, al leer  la Declaración Universal de DDHH, el Pacto Internacional de Derechos Civiles y Políticos, o la Convención Américana de DDHH podemos darnos cuenta que en la mayoría de los casos se hace alusión ha una dimensión negativa, en la que terceros no pueden injerir arbitraria o ilegalmente. </a:t>
            </a:r>
          </a:p>
          <a:p>
            <a:endParaRPr lang="es-CL" sz="1800" b="0" i="0" u="none" strike="noStrike" cap="none" dirty="0">
              <a:solidFill>
                <a:srgbClr val="000000"/>
              </a:solidFill>
              <a:effectLst/>
              <a:latin typeface="Calibri"/>
              <a:cs typeface="Calibri"/>
              <a:sym typeface="Calibri"/>
            </a:endParaRPr>
          </a:p>
          <a:p>
            <a:r>
              <a:rPr lang="es-ES_tradnl" dirty="0"/>
              <a:t>Declaración Universal de Derechos Humanos: </a:t>
            </a:r>
          </a:p>
          <a:p>
            <a:r>
              <a:rPr lang="es-ES_tradnl" dirty="0"/>
              <a:t>Artículo 12</a:t>
            </a:r>
          </a:p>
          <a:p>
            <a:r>
              <a:rPr lang="es-ES_tradnl" dirty="0"/>
              <a:t>Nadie será objeto de injerencias arbitrarias en su vida privada, su familia, su domicilio o su correspondencia, ni de ataques a su honra o a su reputación. Toda persona tiene derecho a la protección de la ley contra tales injerencias o ataques.</a:t>
            </a:r>
          </a:p>
          <a:p>
            <a:endParaRPr lang="es-ES_tradnl" dirty="0"/>
          </a:p>
          <a:p>
            <a:r>
              <a:rPr lang="es-ES_tradnl" dirty="0"/>
              <a:t>PIDCP art. 17: </a:t>
            </a:r>
            <a:r>
              <a:rPr lang="es-CL" sz="1800" b="0" i="0" u="none" strike="noStrike" cap="none" dirty="0">
                <a:solidFill>
                  <a:srgbClr val="000000"/>
                </a:solidFill>
                <a:effectLst/>
                <a:latin typeface="Calibri"/>
                <a:ea typeface="Calibri"/>
                <a:cs typeface="Calibri"/>
                <a:sym typeface="Calibri"/>
              </a:rPr>
              <a:t>Artículo 17</a:t>
            </a:r>
          </a:p>
          <a:p>
            <a:r>
              <a:rPr lang="es-CL" sz="1800" b="0" i="0" u="none" strike="noStrike" cap="none" dirty="0">
                <a:solidFill>
                  <a:srgbClr val="000000"/>
                </a:solidFill>
                <a:effectLst/>
                <a:latin typeface="Calibri"/>
                <a:ea typeface="Calibri"/>
                <a:cs typeface="Calibri"/>
                <a:sym typeface="Calibri"/>
              </a:rPr>
              <a:t>1. Nadie será objeto de injerencias arbitrarias o ilegales en su vida privada, su familia, su domicilio o su correspondencia, ni de ataques ilegales a su honra y reputación.</a:t>
            </a:r>
          </a:p>
          <a:p>
            <a:r>
              <a:rPr lang="es-CL" sz="1800" b="0" i="0" u="none" strike="noStrike" cap="none" dirty="0">
                <a:solidFill>
                  <a:srgbClr val="000000"/>
                </a:solidFill>
                <a:effectLst/>
                <a:latin typeface="Calibri"/>
                <a:ea typeface="Calibri"/>
                <a:cs typeface="Calibri"/>
                <a:sym typeface="Calibri"/>
              </a:rPr>
              <a:t>2. Toda persona tiene derecho a la protección de la ley contra esas injerencias o esos ataques.</a:t>
            </a:r>
          </a:p>
          <a:p>
            <a:endParaRPr lang="es-ES_tradnl"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ES_tradnl" dirty="0"/>
              <a:t>CADH: Art. 11.2  y 11.3 </a:t>
            </a:r>
          </a:p>
          <a:p>
            <a:endParaRPr lang="es-ES_tradnl" dirty="0"/>
          </a:p>
          <a:p>
            <a:r>
              <a:rPr lang="es-CL" sz="1800" b="0" i="0" u="none" strike="noStrike" cap="none" dirty="0">
                <a:solidFill>
                  <a:srgbClr val="000000"/>
                </a:solidFill>
                <a:effectLst/>
                <a:latin typeface="Calibri"/>
                <a:ea typeface="Calibri"/>
                <a:cs typeface="Calibri"/>
                <a:sym typeface="Calibri"/>
              </a:rPr>
              <a:t> 2. Nadie puede ser objeto de injerencias arbitrarias o abusivas en su vida privada, en la de su familia, en su domicilio o en su correspondencia, ni de ataques ilegales a su honra o reputación.</a:t>
            </a:r>
          </a:p>
          <a:p>
            <a:r>
              <a:rPr lang="es-CL" sz="1800" b="0" i="0" u="none" strike="noStrike" cap="none" dirty="0">
                <a:solidFill>
                  <a:srgbClr val="000000"/>
                </a:solidFill>
                <a:effectLst/>
                <a:latin typeface="Calibri"/>
                <a:ea typeface="Calibri"/>
                <a:cs typeface="Calibri"/>
                <a:sym typeface="Calibri"/>
              </a:rPr>
              <a:t> 3. Toda persona tiene derecho a la protección de la ley contra esas injerencias o esos ataques.</a:t>
            </a:r>
          </a:p>
          <a:p>
            <a:endParaRPr lang="es-CL" sz="1800" b="0" i="0" u="none" strike="noStrike" cap="none" dirty="0">
              <a:solidFill>
                <a:srgbClr val="000000"/>
              </a:solidFill>
              <a:effectLst/>
              <a:latin typeface="Calibri"/>
              <a:ea typeface="Calibri"/>
              <a:cs typeface="Calibri"/>
              <a:sym typeface="Calibri"/>
            </a:endParaRPr>
          </a:p>
          <a:p>
            <a:r>
              <a:rPr lang="es-CL" sz="1800" b="0" i="0" u="none" strike="noStrike" cap="none" dirty="0">
                <a:solidFill>
                  <a:srgbClr val="000000"/>
                </a:solidFill>
                <a:effectLst/>
                <a:latin typeface="Calibri"/>
                <a:ea typeface="Calibri"/>
                <a:cs typeface="Calibri"/>
                <a:sym typeface="Calibri"/>
              </a:rPr>
              <a:t>Carta de los Derechos Fundamentales de la Unión Europea: Art. 7  y art. 8 (Protección de Datos) </a:t>
            </a:r>
          </a:p>
          <a:p>
            <a:endParaRPr lang="es-CL" sz="1800" b="0" i="0" u="none" strike="noStrike" cap="none" dirty="0">
              <a:solidFill>
                <a:srgbClr val="000000"/>
              </a:solidFill>
              <a:effectLst/>
              <a:latin typeface="Calibri"/>
              <a:ea typeface="Calibri"/>
              <a:cs typeface="Calibri"/>
              <a:sym typeface="Calibri"/>
            </a:endParaRPr>
          </a:p>
          <a:p>
            <a:r>
              <a:rPr lang="es-CL" sz="1800" b="0" i="0" u="none" strike="noStrike" cap="none" dirty="0">
                <a:solidFill>
                  <a:srgbClr val="000000"/>
                </a:solidFill>
                <a:effectLst/>
                <a:latin typeface="Calibri"/>
                <a:ea typeface="Calibri"/>
                <a:cs typeface="Calibri"/>
                <a:sym typeface="Calibri"/>
              </a:rPr>
              <a:t>Convención Europea de Derechos Humanos:  Art. 8 </a:t>
            </a:r>
          </a:p>
          <a:p>
            <a:endParaRPr lang="es-CL" sz="1800" b="0" i="0" u="none" strike="noStrike" cap="none" dirty="0">
              <a:solidFill>
                <a:srgbClr val="000000"/>
              </a:solidFill>
              <a:effectLst/>
              <a:latin typeface="Calibri"/>
              <a:ea typeface="Calibri"/>
              <a:cs typeface="Calibri"/>
              <a:sym typeface="Calibri"/>
            </a:endParaRPr>
          </a:p>
          <a:p>
            <a:r>
              <a:rPr lang="es-CL" sz="1800" b="0" i="0" u="none" strike="noStrike" cap="none" dirty="0">
                <a:solidFill>
                  <a:srgbClr val="000000"/>
                </a:solidFill>
                <a:effectLst/>
                <a:latin typeface="Calibri"/>
                <a:ea typeface="Calibri"/>
                <a:cs typeface="Calibri"/>
                <a:sym typeface="Calibri"/>
              </a:rPr>
              <a:t>Carta Africana sobre los derechos humanos y de los pueblos no establece la garantía de privacidad y de protección de datos</a:t>
            </a:r>
          </a:p>
        </p:txBody>
      </p:sp>
    </p:spTree>
    <p:extLst>
      <p:ext uri="{BB962C8B-B14F-4D97-AF65-F5344CB8AC3E}">
        <p14:creationId xmlns:p14="http://schemas.microsoft.com/office/powerpoint/2010/main" val="3762887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CL" sz="1800" b="0" i="0" u="none" strike="noStrike" cap="none" dirty="0">
                <a:solidFill>
                  <a:srgbClr val="000000"/>
                </a:solidFill>
                <a:effectLst/>
                <a:latin typeface="Calibri"/>
                <a:ea typeface="Calibri"/>
                <a:cs typeface="Calibri"/>
                <a:sym typeface="Calibri"/>
              </a:rPr>
              <a:t>Carta de los Derechos Fundamentales de la Unión Europea: Art. 7  y art. 8 (Protección de Datos) </a:t>
            </a:r>
          </a:p>
          <a:p>
            <a:endParaRPr lang="es-CL" sz="1800" b="0" i="0" u="none" strike="noStrike" cap="none" dirty="0">
              <a:solidFill>
                <a:srgbClr val="000000"/>
              </a:solidFill>
              <a:effectLst/>
              <a:latin typeface="Calibri"/>
              <a:ea typeface="Calibri"/>
              <a:cs typeface="Calibri"/>
              <a:sym typeface="Calibri"/>
            </a:endParaRPr>
          </a:p>
          <a:p>
            <a:endParaRPr lang="es-CL" sz="1800" b="0" i="0" u="none" strike="noStrike" cap="none" dirty="0">
              <a:solidFill>
                <a:srgbClr val="000000"/>
              </a:solidFill>
              <a:effectLst/>
              <a:latin typeface="Calibri"/>
              <a:ea typeface="Calibri"/>
              <a:cs typeface="Calibri"/>
              <a:sym typeface="Calibri"/>
            </a:endParaRPr>
          </a:p>
          <a:p>
            <a:pPr rtl="0"/>
            <a:r>
              <a:rPr lang="es-CL" sz="1800" b="0" i="1" u="none" strike="noStrike" cap="none" dirty="0">
                <a:solidFill>
                  <a:srgbClr val="000000"/>
                </a:solidFill>
                <a:effectLst/>
                <a:latin typeface="Calibri"/>
                <a:ea typeface="Calibri"/>
                <a:cs typeface="Calibri"/>
                <a:sym typeface="Calibri"/>
              </a:rPr>
              <a:t>Artículo 8- Protección de datos de carácter personal</a:t>
            </a:r>
            <a:endParaRPr lang="es-CL" b="0" dirty="0">
              <a:effectLst/>
            </a:endParaRPr>
          </a:p>
          <a:p>
            <a:pPr rtl="0" fontAlgn="base"/>
            <a:r>
              <a:rPr lang="es-CL" sz="1800" b="0" i="1" u="none" strike="noStrike" cap="none" dirty="0">
                <a:solidFill>
                  <a:srgbClr val="000000"/>
                </a:solidFill>
                <a:effectLst/>
                <a:latin typeface="Calibri"/>
                <a:ea typeface="Calibri"/>
                <a:cs typeface="Calibri"/>
                <a:sym typeface="Calibri"/>
              </a:rPr>
              <a:t>Toda persona tiene derecho a la protección de los datos de carácter personal que la conciernan.</a:t>
            </a:r>
          </a:p>
          <a:p>
            <a:pPr rtl="0" fontAlgn="base"/>
            <a:r>
              <a:rPr lang="es-CL" sz="1800" b="0" i="1" u="none" strike="noStrike" cap="none" dirty="0">
                <a:solidFill>
                  <a:srgbClr val="000000"/>
                </a:solidFill>
                <a:effectLst/>
                <a:latin typeface="Calibri"/>
                <a:ea typeface="Calibri"/>
                <a:cs typeface="Calibri"/>
                <a:sym typeface="Calibri"/>
              </a:rPr>
              <a:t>Estos datos se tratarán de modo leal, para fines concretos y sobre la base del consentimiento de la persona afectada o en virtud de otro fundamento legítimo previsto por la ley. Toda persona tiene derecho a acceder a los datos recogidos que la conciernan y a su rectificación.</a:t>
            </a:r>
          </a:p>
          <a:p>
            <a:pPr rtl="0" fontAlgn="base"/>
            <a:r>
              <a:rPr lang="es-CL" sz="1800" b="0" i="1" u="none" strike="noStrike" cap="none" dirty="0">
                <a:solidFill>
                  <a:srgbClr val="000000"/>
                </a:solidFill>
                <a:effectLst/>
                <a:latin typeface="Calibri"/>
                <a:ea typeface="Calibri"/>
                <a:cs typeface="Calibri"/>
                <a:sym typeface="Calibri"/>
              </a:rPr>
              <a:t>El respeto de estas normas quedará sujeto al control de una autoridad independiente.</a:t>
            </a:r>
          </a:p>
          <a:p>
            <a:endParaRPr lang="es-CL" sz="1800" b="0" i="0" u="none" strike="noStrike" cap="none" dirty="0">
              <a:solidFill>
                <a:srgbClr val="000000"/>
              </a:solidFill>
              <a:effectLst/>
              <a:latin typeface="Calibri"/>
              <a:ea typeface="Calibri"/>
              <a:cs typeface="Calibri"/>
              <a:sym typeface="Calibri"/>
            </a:endParaRPr>
          </a:p>
        </p:txBody>
      </p:sp>
    </p:spTree>
    <p:extLst>
      <p:ext uri="{BB962C8B-B14F-4D97-AF65-F5344CB8AC3E}">
        <p14:creationId xmlns:p14="http://schemas.microsoft.com/office/powerpoint/2010/main" val="261204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b="0" i="0" u="none" strike="noStrike" cap="none" dirty="0">
                <a:solidFill>
                  <a:srgbClr val="000000"/>
                </a:solidFill>
                <a:effectLst/>
                <a:latin typeface="Calibri"/>
                <a:ea typeface="Calibri"/>
                <a:cs typeface="Calibri"/>
                <a:sym typeface="Calibri"/>
              </a:rPr>
              <a:t>Ahora bien, en cuanto a la relación entre el derecho a la privacidad con el derecho a la protección de datos personales el Comité de Derechos Humanos de Naciones Unidas (CDH), el año 1988 en su Observación General No. 16  respecto del artículo 17 del PIDCP hacía referencia a ella sosteniendo que:</a:t>
            </a:r>
            <a:endParaRPr lang="es-CL" sz="1800" b="0" i="0" u="none" strike="noStrike" cap="none" dirty="0">
              <a:solidFill>
                <a:srgbClr val="000000"/>
              </a:solidFill>
              <a:effectLst/>
              <a:latin typeface="Calibri"/>
              <a:ea typeface="Calibri"/>
              <a:cs typeface="Calibri"/>
              <a:sym typeface="Calibri"/>
            </a:endParaRPr>
          </a:p>
          <a:p>
            <a:r>
              <a:rPr lang="es-ES" sz="1800" b="0" i="0" u="none" strike="noStrike" cap="none" dirty="0">
                <a:solidFill>
                  <a:srgbClr val="000000"/>
                </a:solidFill>
                <a:effectLst/>
                <a:latin typeface="Calibri"/>
                <a:ea typeface="Calibri"/>
                <a:cs typeface="Calibri"/>
                <a:sym typeface="Calibri"/>
              </a:rPr>
              <a:t> </a:t>
            </a:r>
            <a:endParaRPr lang="es-CL" sz="1800" b="0" i="0" u="none" strike="noStrike" cap="none" dirty="0">
              <a:solidFill>
                <a:srgbClr val="000000"/>
              </a:solidFill>
              <a:effectLst/>
              <a:latin typeface="Calibri"/>
              <a:ea typeface="Calibri"/>
              <a:cs typeface="Calibri"/>
              <a:sym typeface="Calibri"/>
            </a:endParaRPr>
          </a:p>
          <a:p>
            <a:r>
              <a:rPr lang="es-ES" sz="1800" b="0" i="0" u="none" strike="noStrike" cap="none" dirty="0">
                <a:solidFill>
                  <a:srgbClr val="000000"/>
                </a:solidFill>
                <a:effectLst/>
                <a:latin typeface="Calibri"/>
                <a:ea typeface="Calibri"/>
                <a:cs typeface="Calibri"/>
                <a:sym typeface="Calibri"/>
              </a:rPr>
              <a:t>“</a:t>
            </a:r>
            <a:r>
              <a:rPr lang="es-ES" sz="1800" b="0" i="1" u="none" strike="noStrike" cap="none" dirty="0">
                <a:solidFill>
                  <a:srgbClr val="000000"/>
                </a:solidFill>
                <a:effectLst/>
                <a:latin typeface="Calibri"/>
                <a:ea typeface="Calibri"/>
                <a:cs typeface="Calibri"/>
                <a:sym typeface="Calibri"/>
              </a:rPr>
              <a:t>La recopilación y el registro de información personal en computadoras, bancos de datos y otros dispositivos, tanto por las autoridades públicas como por las particulares o entidades privadas, deben estar reglamentados por la ley. </a:t>
            </a:r>
            <a:r>
              <a:rPr lang="es-ES" sz="1800" b="1" i="1" u="sng" strike="noStrike" cap="none" dirty="0">
                <a:solidFill>
                  <a:srgbClr val="000000"/>
                </a:solidFill>
                <a:effectLst/>
                <a:latin typeface="Calibri"/>
                <a:ea typeface="Calibri"/>
                <a:cs typeface="Calibri"/>
                <a:sym typeface="Calibri"/>
              </a:rPr>
              <a:t>Los Estados deben adoptar medidas eficaces para velar por que la información relativa a la vida privada de una persona no caiga en manos de personas no autorizadas por ley para recibirla, elaborarla y emplearla y por que nunca se la utilice para fines incompatibles con el Pacto. </a:t>
            </a:r>
            <a:r>
              <a:rPr lang="es-ES" sz="1800" b="0" i="1" u="none" strike="noStrike" cap="none" dirty="0">
                <a:solidFill>
                  <a:srgbClr val="000000"/>
                </a:solidFill>
                <a:effectLst/>
                <a:latin typeface="Calibri"/>
                <a:ea typeface="Calibri"/>
                <a:cs typeface="Calibri"/>
                <a:sym typeface="Calibri"/>
              </a:rPr>
              <a:t>Para que la protección de la vida privada sea lo más eficaz posible, toda persona debe tener el derecho de verificar si hay datos personales suyos almacenados en archivos automáticos de datos y, en caso afirmativo, de obtener información inteligible sobre cuáles son esos datos y con qué fin se han almacenado. Asimismo, toda persona debe poder verificar qué autoridades públicas o qué particulares u organismos privados controlan o pueden controlar esos archivos. Si esos archivos contienen datos personales incorrectos o se han compilado o elaborado en contravención de las disposiciones legales, toda persona debe tener derecho a pedir su rectificación o eliminación</a:t>
            </a:r>
            <a:r>
              <a:rPr lang="es-ES" sz="1800" b="0" i="0" u="none" strike="noStrike" cap="none" dirty="0">
                <a:solidFill>
                  <a:srgbClr val="000000"/>
                </a:solidFill>
                <a:effectLst/>
                <a:latin typeface="Calibri"/>
                <a:ea typeface="Calibri"/>
                <a:cs typeface="Calibri"/>
                <a:sym typeface="Calibri"/>
              </a:rPr>
              <a:t>”.</a:t>
            </a:r>
            <a:r>
              <a:rPr lang="es-CL" dirty="0">
                <a:effectLst/>
              </a:rPr>
              <a:t> </a:t>
            </a:r>
            <a:r>
              <a:rPr lang="es-CL" sz="1800" b="0" i="0" u="none" strike="noStrike" cap="none" dirty="0">
                <a:solidFill>
                  <a:srgbClr val="000000"/>
                </a:solidFill>
                <a:effectLst/>
                <a:latin typeface="Calibri"/>
                <a:ea typeface="Calibri"/>
                <a:cs typeface="Calibri"/>
                <a:sym typeface="Calibri"/>
              </a:rPr>
              <a:t>Comité de Derechos Humanos Naciones Unidas (CDH), Observación General núm. 16, Comentarios generales, artículo 17. Derecho a la intimidad, U.N. Doc. HRI/GEN/1/Rev.7 at 162, 32º periodo de sesiones, 1988: par. 10. Disponible en: </a:t>
            </a:r>
            <a:r>
              <a:rPr lang="es-CL" sz="1800" b="0" i="0" u="sng" strike="noStrike" cap="none" dirty="0">
                <a:solidFill>
                  <a:srgbClr val="000000"/>
                </a:solidFill>
                <a:effectLst/>
                <a:latin typeface="Calibri"/>
                <a:ea typeface="Calibri"/>
                <a:cs typeface="Calibri"/>
                <a:sym typeface="Calibri"/>
                <a:hlinkClick r:id="rId3"/>
              </a:rPr>
              <a:t>https://www.acnur.org/fileadmin/Documentos/BDL/2005/3584.pdf</a:t>
            </a:r>
            <a:r>
              <a:rPr lang="es-CL" sz="1800" b="0" i="0" u="none" strike="noStrike" cap="none" dirty="0">
                <a:solidFill>
                  <a:srgbClr val="000000"/>
                </a:solidFill>
                <a:effectLst/>
                <a:latin typeface="Calibri"/>
                <a:ea typeface="Calibri"/>
                <a:cs typeface="Calibri"/>
                <a:sym typeface="Calibri"/>
              </a:rPr>
              <a:t> (Accedido el 28 de agosto 2020) </a:t>
            </a:r>
          </a:p>
          <a:p>
            <a:endParaRPr lang="es-ES_tradnl" dirty="0"/>
          </a:p>
        </p:txBody>
      </p:sp>
    </p:spTree>
    <p:extLst>
      <p:ext uri="{BB962C8B-B14F-4D97-AF65-F5344CB8AC3E}">
        <p14:creationId xmlns:p14="http://schemas.microsoft.com/office/powerpoint/2010/main" val="24545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txBox="1">
            <a:spLocks noGrp="1"/>
          </p:cNvSpPr>
          <p:nvPr>
            <p:ph type="body" idx="1"/>
          </p:nvPr>
        </p:nvSpPr>
        <p:spPr>
          <a:xfrm>
            <a:off x="934720" y="4415790"/>
            <a:ext cx="5140960" cy="418338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9" name="Google Shape;119;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91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e001b9370_0_9:notes"/>
          <p:cNvSpPr txBox="1">
            <a:spLocks noGrp="1"/>
          </p:cNvSpPr>
          <p:nvPr>
            <p:ph type="body" idx="1"/>
          </p:nvPr>
        </p:nvSpPr>
        <p:spPr>
          <a:xfrm>
            <a:off x="934720" y="4415790"/>
            <a:ext cx="5141100" cy="41835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 name="Google Shape;78;g7e001b9370_0_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9804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3_Fondo2">
  <p:cSld name="3_Fondo2">
    <p:bg>
      <p:bgPr>
        <a:solidFill>
          <a:schemeClr val="lt1"/>
        </a:solidFill>
        <a:effectLst/>
      </p:bgPr>
    </p:bg>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11731" y="-8531"/>
            <a:ext cx="9167461" cy="6875058"/>
          </a:xfrm>
          <a:prstGeom prst="rect">
            <a:avLst/>
          </a:prstGeom>
          <a:noFill/>
          <a:ln>
            <a:noFill/>
          </a:ln>
        </p:spPr>
      </p:pic>
      <p:sp>
        <p:nvSpPr>
          <p:cNvPr id="18" name="Google Shape;18;p2"/>
          <p:cNvSpPr txBox="1">
            <a:spLocks noGrp="1"/>
          </p:cNvSpPr>
          <p:nvPr>
            <p:ph type="title"/>
          </p:nvPr>
        </p:nvSpPr>
        <p:spPr>
          <a:xfrm>
            <a:off x="5364087" y="3136284"/>
            <a:ext cx="2879801" cy="1084804"/>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3200"/>
              <a:buFont typeface="Lato"/>
              <a:buNone/>
              <a:defRPr sz="3200" b="0" i="0">
                <a:solidFill>
                  <a:schemeClr val="lt1"/>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8_Fondo2">
  <p:cSld name="8_Fondo2">
    <p:bg>
      <p:bgPr>
        <a:solidFill>
          <a:schemeClr val="lt1"/>
        </a:solidFill>
        <a:effectLst/>
      </p:bgPr>
    </p:bg>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alphaModFix/>
          </a:blip>
          <a:srcRect/>
          <a:stretch/>
        </p:blipFill>
        <p:spPr>
          <a:xfrm>
            <a:off x="-11731" y="-8531"/>
            <a:ext cx="9167460" cy="6875058"/>
          </a:xfrm>
          <a:prstGeom prst="rect">
            <a:avLst/>
          </a:prstGeom>
          <a:noFill/>
          <a:ln>
            <a:noFill/>
          </a:ln>
        </p:spPr>
      </p:pic>
      <p:pic>
        <p:nvPicPr>
          <p:cNvPr id="65" name="Google Shape;65;p13"/>
          <p:cNvPicPr preferRelativeResize="0"/>
          <p:nvPr/>
        </p:nvPicPr>
        <p:blipFill rotWithShape="1">
          <a:blip r:embed="rId3">
            <a:alphaModFix/>
          </a:blip>
          <a:srcRect/>
          <a:stretch/>
        </p:blipFill>
        <p:spPr>
          <a:xfrm>
            <a:off x="51898" y="171476"/>
            <a:ext cx="714241" cy="701255"/>
          </a:xfrm>
          <a:prstGeom prst="rect">
            <a:avLst/>
          </a:prstGeom>
          <a:noFill/>
          <a:ln>
            <a:noFill/>
          </a:ln>
        </p:spPr>
      </p:pic>
      <p:sp>
        <p:nvSpPr>
          <p:cNvPr id="66" name="Google Shape;66;p13"/>
          <p:cNvSpPr txBox="1">
            <a:spLocks noGrp="1"/>
          </p:cNvSpPr>
          <p:nvPr>
            <p:ph type="title"/>
          </p:nvPr>
        </p:nvSpPr>
        <p:spPr>
          <a:xfrm>
            <a:off x="964903" y="3136284"/>
            <a:ext cx="7214194" cy="585433"/>
          </a:xfrm>
          <a:prstGeom prst="rect">
            <a:avLst/>
          </a:prstGeom>
          <a:noFill/>
          <a:ln>
            <a:noFill/>
          </a:ln>
        </p:spPr>
        <p:txBody>
          <a:bodyPr spcFirstLastPara="1" wrap="square" lIns="41125" tIns="41125" rIns="41125" bIns="41125" anchor="t" anchorCtr="0">
            <a:noAutofit/>
          </a:bodyPr>
          <a:lstStyle>
            <a:lvl1pPr lvl="0" algn="ctr">
              <a:lnSpc>
                <a:spcPct val="100000"/>
              </a:lnSpc>
              <a:spcBef>
                <a:spcPts val="0"/>
              </a:spcBef>
              <a:spcAft>
                <a:spcPts val="0"/>
              </a:spcAft>
              <a:buClr>
                <a:schemeClr val="lt1"/>
              </a:buClr>
              <a:buSzPts val="3200"/>
              <a:buFont typeface="Lato"/>
              <a:buNone/>
              <a:defRPr sz="3200" b="0" i="0">
                <a:solidFill>
                  <a:schemeClr val="lt1"/>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7_Fondo2">
  <p:cSld name="7_Fondo2">
    <p:bg>
      <p:bgPr>
        <a:solidFill>
          <a:schemeClr val="lt1"/>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rotWithShape="1">
          <a:blip r:embed="rId2">
            <a:alphaModFix/>
          </a:blip>
          <a:srcRect/>
          <a:stretch/>
        </p:blipFill>
        <p:spPr>
          <a:xfrm>
            <a:off x="-10299" y="-8531"/>
            <a:ext cx="9164597" cy="6875059"/>
          </a:xfrm>
          <a:prstGeom prst="rect">
            <a:avLst/>
          </a:prstGeom>
          <a:noFill/>
          <a:ln>
            <a:noFill/>
          </a:ln>
        </p:spPr>
      </p:pic>
      <p:pic>
        <p:nvPicPr>
          <p:cNvPr id="69" name="Google Shape;69;p14"/>
          <p:cNvPicPr preferRelativeResize="0"/>
          <p:nvPr/>
        </p:nvPicPr>
        <p:blipFill rotWithShape="1">
          <a:blip r:embed="rId3">
            <a:alphaModFix/>
          </a:blip>
          <a:srcRect/>
          <a:stretch/>
        </p:blipFill>
        <p:spPr>
          <a:xfrm>
            <a:off x="51509" y="171476"/>
            <a:ext cx="715020" cy="701255"/>
          </a:xfrm>
          <a:prstGeom prst="rect">
            <a:avLst/>
          </a:prstGeom>
          <a:noFill/>
          <a:ln>
            <a:noFill/>
          </a:ln>
        </p:spPr>
      </p:pic>
      <p:sp>
        <p:nvSpPr>
          <p:cNvPr id="70" name="Google Shape;70;p14"/>
          <p:cNvSpPr txBox="1">
            <a:spLocks noGrp="1"/>
          </p:cNvSpPr>
          <p:nvPr>
            <p:ph type="title"/>
          </p:nvPr>
        </p:nvSpPr>
        <p:spPr>
          <a:xfrm>
            <a:off x="964903" y="3136284"/>
            <a:ext cx="7214194" cy="585433"/>
          </a:xfrm>
          <a:prstGeom prst="rect">
            <a:avLst/>
          </a:prstGeom>
          <a:noFill/>
          <a:ln>
            <a:noFill/>
          </a:ln>
        </p:spPr>
        <p:txBody>
          <a:bodyPr spcFirstLastPara="1" wrap="square" lIns="41125" tIns="41125" rIns="41125" bIns="41125" anchor="t" anchorCtr="0">
            <a:noAutofit/>
          </a:bodyPr>
          <a:lstStyle>
            <a:lvl1pPr lvl="0" algn="ctr">
              <a:lnSpc>
                <a:spcPct val="100000"/>
              </a:lnSpc>
              <a:spcBef>
                <a:spcPts val="0"/>
              </a:spcBef>
              <a:spcAft>
                <a:spcPts val="0"/>
              </a:spcAft>
              <a:buClr>
                <a:srgbClr val="504447"/>
              </a:buClr>
              <a:buSzPts val="3200"/>
              <a:buFont typeface="Lato"/>
              <a:buNone/>
              <a:defRPr sz="3200" b="0" i="0">
                <a:solidFill>
                  <a:srgbClr val="504447"/>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ondo3">
  <p:cSld name="1_Fondo3">
    <p:spTree>
      <p:nvGrpSpPr>
        <p:cNvPr id="1" name="Shape 19"/>
        <p:cNvGrpSpPr/>
        <p:nvPr/>
      </p:nvGrpSpPr>
      <p:grpSpPr>
        <a:xfrm>
          <a:off x="0" y="0"/>
          <a:ext cx="0" cy="0"/>
          <a:chOff x="0" y="0"/>
          <a:chExt cx="0" cy="0"/>
        </a:xfrm>
      </p:grpSpPr>
      <p:pic>
        <p:nvPicPr>
          <p:cNvPr id="20" name="Google Shape;20;p3"/>
          <p:cNvPicPr preferRelativeResize="0"/>
          <p:nvPr/>
        </p:nvPicPr>
        <p:blipFill rotWithShape="1">
          <a:blip r:embed="rId2">
            <a:alphaModFix/>
          </a:blip>
          <a:srcRect/>
          <a:stretch/>
        </p:blipFill>
        <p:spPr>
          <a:xfrm>
            <a:off x="-10299" y="-8531"/>
            <a:ext cx="9164596" cy="6875058"/>
          </a:xfrm>
          <a:prstGeom prst="rect">
            <a:avLst/>
          </a:prstGeom>
          <a:noFill/>
          <a:ln>
            <a:noFill/>
          </a:ln>
        </p:spPr>
      </p:pic>
      <p:sp>
        <p:nvSpPr>
          <p:cNvPr id="21" name="Google Shape;21;p3"/>
          <p:cNvSpPr txBox="1">
            <a:spLocks noGrp="1"/>
          </p:cNvSpPr>
          <p:nvPr>
            <p:ph type="title"/>
          </p:nvPr>
        </p:nvSpPr>
        <p:spPr>
          <a:xfrm>
            <a:off x="964903" y="3136284"/>
            <a:ext cx="7214194" cy="585433"/>
          </a:xfrm>
          <a:prstGeom prst="rect">
            <a:avLst/>
          </a:prstGeom>
          <a:noFill/>
          <a:ln>
            <a:noFill/>
          </a:ln>
        </p:spPr>
        <p:txBody>
          <a:bodyPr spcFirstLastPara="1" wrap="square" lIns="41125" tIns="41125" rIns="41125" bIns="41125" anchor="t" anchorCtr="0">
            <a:noAutofit/>
          </a:bodyPr>
          <a:lstStyle>
            <a:lvl1pPr lvl="0" algn="ctr">
              <a:lnSpc>
                <a:spcPct val="100000"/>
              </a:lnSpc>
              <a:spcBef>
                <a:spcPts val="0"/>
              </a:spcBef>
              <a:spcAft>
                <a:spcPts val="0"/>
              </a:spcAft>
              <a:buClr>
                <a:schemeClr val="lt1"/>
              </a:buClr>
              <a:buSzPts val="3200"/>
              <a:buFont typeface="Lato"/>
              <a:buNone/>
              <a:defRPr sz="3200" b="0" i="0">
                <a:solidFill>
                  <a:schemeClr val="lt1"/>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pic>
        <p:nvPicPr>
          <p:cNvPr id="22" name="Google Shape;22;p3"/>
          <p:cNvPicPr preferRelativeResize="0"/>
          <p:nvPr/>
        </p:nvPicPr>
        <p:blipFill rotWithShape="1">
          <a:blip r:embed="rId3">
            <a:alphaModFix/>
          </a:blip>
          <a:srcRect/>
          <a:stretch/>
        </p:blipFill>
        <p:spPr>
          <a:xfrm>
            <a:off x="51898" y="171476"/>
            <a:ext cx="714241" cy="7012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extos2">
  <p:cSld name="Textos2">
    <p:bg>
      <p:bgPr>
        <a:solidFill>
          <a:schemeClr val="lt1"/>
        </a:solidFill>
        <a:effectLst/>
      </p:bgPr>
    </p:bg>
    <p:spTree>
      <p:nvGrpSpPr>
        <p:cNvPr id="1" name="Shape 23"/>
        <p:cNvGrpSpPr/>
        <p:nvPr/>
      </p:nvGrpSpPr>
      <p:grpSpPr>
        <a:xfrm>
          <a:off x="0" y="0"/>
          <a:ext cx="0" cy="0"/>
          <a:chOff x="0" y="0"/>
          <a:chExt cx="0" cy="0"/>
        </a:xfrm>
      </p:grpSpPr>
      <p:pic>
        <p:nvPicPr>
          <p:cNvPr id="24" name="Google Shape;24;p4"/>
          <p:cNvPicPr preferRelativeResize="0"/>
          <p:nvPr/>
        </p:nvPicPr>
        <p:blipFill rotWithShape="1">
          <a:blip r:embed="rId2">
            <a:alphaModFix/>
          </a:blip>
          <a:srcRect/>
          <a:stretch/>
        </p:blipFill>
        <p:spPr>
          <a:xfrm>
            <a:off x="-11731" y="-8530"/>
            <a:ext cx="9167462" cy="6875059"/>
          </a:xfrm>
          <a:prstGeom prst="rect">
            <a:avLst/>
          </a:prstGeom>
          <a:noFill/>
          <a:ln>
            <a:noFill/>
          </a:ln>
        </p:spPr>
      </p:pic>
      <p:sp>
        <p:nvSpPr>
          <p:cNvPr id="25" name="Google Shape;25;p4"/>
          <p:cNvSpPr txBox="1">
            <a:spLocks noGrp="1"/>
          </p:cNvSpPr>
          <p:nvPr>
            <p:ph type="title"/>
          </p:nvPr>
        </p:nvSpPr>
        <p:spPr>
          <a:xfrm>
            <a:off x="755576" y="1052736"/>
            <a:ext cx="7574631" cy="1026850"/>
          </a:xfrm>
          <a:prstGeom prst="rect">
            <a:avLst/>
          </a:prstGeom>
          <a:noFill/>
          <a:ln>
            <a:noFill/>
          </a:ln>
        </p:spPr>
        <p:txBody>
          <a:bodyPr spcFirstLastPara="1" wrap="square" lIns="41125" tIns="41125" rIns="41125" bIns="41125" anchor="t" anchorCtr="0">
            <a:noAutofit/>
          </a:bodyPr>
          <a:lstStyle>
            <a:lvl1pPr lvl="0" algn="l">
              <a:lnSpc>
                <a:spcPct val="100000"/>
              </a:lnSpc>
              <a:spcBef>
                <a:spcPts val="0"/>
              </a:spcBef>
              <a:spcAft>
                <a:spcPts val="0"/>
              </a:spcAft>
              <a:buClr>
                <a:srgbClr val="D36D33"/>
              </a:buClr>
              <a:buSzPts val="3200"/>
              <a:buFont typeface="Lato"/>
              <a:buNone/>
              <a:defRPr sz="3200" b="0" i="1">
                <a:solidFill>
                  <a:srgbClr val="D36D33"/>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
        <p:nvSpPr>
          <p:cNvPr id="26" name="Google Shape;26;p4"/>
          <p:cNvSpPr txBox="1">
            <a:spLocks noGrp="1"/>
          </p:cNvSpPr>
          <p:nvPr>
            <p:ph type="body" idx="1"/>
          </p:nvPr>
        </p:nvSpPr>
        <p:spPr>
          <a:xfrm>
            <a:off x="755576" y="2204864"/>
            <a:ext cx="7574631" cy="3384550"/>
          </a:xfrm>
          <a:prstGeom prst="rect">
            <a:avLst/>
          </a:prstGeom>
          <a:noFill/>
          <a:ln>
            <a:noFill/>
          </a:ln>
        </p:spPr>
        <p:txBody>
          <a:bodyPr spcFirstLastPara="1" wrap="square" lIns="41125" tIns="41125" rIns="41125" bIns="41125" anchor="t" anchorCtr="0">
            <a:noAutofit/>
          </a:bodyPr>
          <a:lstStyle>
            <a:lvl1pPr marL="457200" lvl="0" indent="-228600" algn="just">
              <a:lnSpc>
                <a:spcPct val="100000"/>
              </a:lnSpc>
              <a:spcBef>
                <a:spcPts val="422"/>
              </a:spcBef>
              <a:spcAft>
                <a:spcPts val="0"/>
              </a:spcAft>
              <a:buClr>
                <a:srgbClr val="7F7F7F"/>
              </a:buClr>
              <a:buSzPts val="1400"/>
              <a:buFont typeface="Lato"/>
              <a:buNone/>
              <a:defRPr sz="1400" b="0" i="0">
                <a:solidFill>
                  <a:srgbClr val="7F7F7F"/>
                </a:solidFill>
                <a:latin typeface="Lato"/>
                <a:ea typeface="Lato"/>
                <a:cs typeface="Lato"/>
                <a:sym typeface="Lato"/>
              </a:defRPr>
            </a:lvl1pPr>
            <a:lvl2pPr marL="914400" lvl="1" indent="-317500" algn="just">
              <a:lnSpc>
                <a:spcPct val="100000"/>
              </a:lnSpc>
              <a:spcBef>
                <a:spcPts val="422"/>
              </a:spcBef>
              <a:spcAft>
                <a:spcPts val="0"/>
              </a:spcAft>
              <a:buClr>
                <a:srgbClr val="7F7F7F"/>
              </a:buClr>
              <a:buSzPts val="1400"/>
              <a:buFont typeface="Lato"/>
              <a:buChar char="–"/>
              <a:defRPr sz="1400" b="0" i="0">
                <a:solidFill>
                  <a:srgbClr val="7F7F7F"/>
                </a:solidFill>
                <a:latin typeface="Lato"/>
                <a:ea typeface="Lato"/>
                <a:cs typeface="Lato"/>
                <a:sym typeface="Lato"/>
              </a:defRPr>
            </a:lvl2pPr>
            <a:lvl3pPr marL="1371600" lvl="2" indent="-317500" algn="just">
              <a:lnSpc>
                <a:spcPct val="100000"/>
              </a:lnSpc>
              <a:spcBef>
                <a:spcPts val="422"/>
              </a:spcBef>
              <a:spcAft>
                <a:spcPts val="0"/>
              </a:spcAft>
              <a:buClr>
                <a:srgbClr val="7F7F7F"/>
              </a:buClr>
              <a:buSzPts val="1400"/>
              <a:buFont typeface="Lato"/>
              <a:buChar char="•"/>
              <a:defRPr sz="1400" b="0" i="0">
                <a:solidFill>
                  <a:srgbClr val="7F7F7F"/>
                </a:solidFill>
                <a:latin typeface="Lato"/>
                <a:ea typeface="Lato"/>
                <a:cs typeface="Lato"/>
                <a:sym typeface="Lato"/>
              </a:defRPr>
            </a:lvl3pPr>
            <a:lvl4pPr marL="1828800" lvl="3" indent="-317500" algn="just">
              <a:lnSpc>
                <a:spcPct val="100000"/>
              </a:lnSpc>
              <a:spcBef>
                <a:spcPts val="422"/>
              </a:spcBef>
              <a:spcAft>
                <a:spcPts val="0"/>
              </a:spcAft>
              <a:buClr>
                <a:srgbClr val="7F7F7F"/>
              </a:buClr>
              <a:buSzPts val="1400"/>
              <a:buFont typeface="Lato"/>
              <a:buChar char="–"/>
              <a:defRPr sz="1400" b="0" i="0">
                <a:solidFill>
                  <a:srgbClr val="7F7F7F"/>
                </a:solidFill>
                <a:latin typeface="Lato"/>
                <a:ea typeface="Lato"/>
                <a:cs typeface="Lato"/>
                <a:sym typeface="Lato"/>
              </a:defRPr>
            </a:lvl4pPr>
            <a:lvl5pPr marL="2286000" lvl="4" indent="-317500" algn="just">
              <a:lnSpc>
                <a:spcPct val="100000"/>
              </a:lnSpc>
              <a:spcBef>
                <a:spcPts val="422"/>
              </a:spcBef>
              <a:spcAft>
                <a:spcPts val="0"/>
              </a:spcAft>
              <a:buClr>
                <a:srgbClr val="7F7F7F"/>
              </a:buClr>
              <a:buSzPts val="1400"/>
              <a:buFont typeface="Lato"/>
              <a:buChar char="»"/>
              <a:defRPr sz="1400" b="0" i="0">
                <a:solidFill>
                  <a:srgbClr val="7F7F7F"/>
                </a:solidFill>
                <a:latin typeface="Lato"/>
                <a:ea typeface="Lato"/>
                <a:cs typeface="Lato"/>
                <a:sym typeface="Lato"/>
              </a:defRPr>
            </a:lvl5pPr>
            <a:lvl6pPr marL="2743200" lvl="5" indent="-342900" algn="l">
              <a:lnSpc>
                <a:spcPct val="100000"/>
              </a:lnSpc>
              <a:spcBef>
                <a:spcPts val="422"/>
              </a:spcBef>
              <a:spcAft>
                <a:spcPts val="0"/>
              </a:spcAft>
              <a:buClr>
                <a:srgbClr val="BFBFBF"/>
              </a:buClr>
              <a:buSzPts val="1800"/>
              <a:buChar char="•"/>
              <a:defRPr/>
            </a:lvl6pPr>
            <a:lvl7pPr marL="3200400" lvl="6" indent="-342900" algn="l">
              <a:lnSpc>
                <a:spcPct val="100000"/>
              </a:lnSpc>
              <a:spcBef>
                <a:spcPts val="422"/>
              </a:spcBef>
              <a:spcAft>
                <a:spcPts val="0"/>
              </a:spcAft>
              <a:buClr>
                <a:srgbClr val="BFBFBF"/>
              </a:buClr>
              <a:buSzPts val="1800"/>
              <a:buChar char="•"/>
              <a:defRPr/>
            </a:lvl7pPr>
            <a:lvl8pPr marL="3657600" lvl="7" indent="-342900" algn="l">
              <a:lnSpc>
                <a:spcPct val="100000"/>
              </a:lnSpc>
              <a:spcBef>
                <a:spcPts val="422"/>
              </a:spcBef>
              <a:spcAft>
                <a:spcPts val="0"/>
              </a:spcAft>
              <a:buClr>
                <a:srgbClr val="BFBFBF"/>
              </a:buClr>
              <a:buSzPts val="1800"/>
              <a:buChar char="•"/>
              <a:defRPr/>
            </a:lvl8pPr>
            <a:lvl9pPr marL="4114800" lvl="8" indent="-342900" algn="l">
              <a:lnSpc>
                <a:spcPct val="100000"/>
              </a:lnSpc>
              <a:spcBef>
                <a:spcPts val="422"/>
              </a:spcBef>
              <a:spcAft>
                <a:spcPts val="0"/>
              </a:spcAft>
              <a:buClr>
                <a:srgbClr val="BFBFBF"/>
              </a:buClr>
              <a:buSzPts val="1800"/>
              <a:buChar char="•"/>
              <a:defRPr/>
            </a:lvl9pPr>
          </a:lstStyle>
          <a:p>
            <a:endParaRPr/>
          </a:p>
        </p:txBody>
      </p:sp>
      <p:pic>
        <p:nvPicPr>
          <p:cNvPr id="27" name="Google Shape;27;p4"/>
          <p:cNvPicPr preferRelativeResize="0"/>
          <p:nvPr/>
        </p:nvPicPr>
        <p:blipFill rotWithShape="1">
          <a:blip r:embed="rId3">
            <a:alphaModFix/>
          </a:blip>
          <a:srcRect/>
          <a:stretch/>
        </p:blipFill>
        <p:spPr>
          <a:xfrm>
            <a:off x="51509" y="171476"/>
            <a:ext cx="715020" cy="701255"/>
          </a:xfrm>
          <a:prstGeom prst="rect">
            <a:avLst/>
          </a:prstGeom>
          <a:noFill/>
          <a:ln>
            <a:noFill/>
          </a:ln>
        </p:spPr>
      </p:pic>
      <p:sp>
        <p:nvSpPr>
          <p:cNvPr id="28" name="Google Shape;28;p4"/>
          <p:cNvSpPr txBox="1">
            <a:spLocks noGrp="1"/>
          </p:cNvSpPr>
          <p:nvPr>
            <p:ph type="ftr" idx="11"/>
          </p:nvPr>
        </p:nvSpPr>
        <p:spPr>
          <a:xfrm>
            <a:off x="4427984" y="6021288"/>
            <a:ext cx="324036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rgbClr val="A5A5A5"/>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29" name="Google Shape;29;p4"/>
          <p:cNvSpPr txBox="1">
            <a:spLocks noGrp="1"/>
          </p:cNvSpPr>
          <p:nvPr>
            <p:ph type="sldNum" idx="12"/>
          </p:nvPr>
        </p:nvSpPr>
        <p:spPr>
          <a:xfrm>
            <a:off x="7812360" y="6021288"/>
            <a:ext cx="517848"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Clr>
                <a:srgbClr val="A5A5A5"/>
              </a:buClr>
              <a:buSzPts val="1000"/>
              <a:buFont typeface="Lato"/>
              <a:buNone/>
              <a:defRPr/>
            </a:lvl1pPr>
            <a:lvl2pPr marL="0" lvl="1" indent="0" algn="r">
              <a:lnSpc>
                <a:spcPct val="100000"/>
              </a:lnSpc>
              <a:spcBef>
                <a:spcPts val="0"/>
              </a:spcBef>
              <a:spcAft>
                <a:spcPts val="0"/>
              </a:spcAft>
              <a:buClr>
                <a:srgbClr val="A5A5A5"/>
              </a:buClr>
              <a:buSzPts val="1000"/>
              <a:buFont typeface="Lato"/>
              <a:buNone/>
              <a:defRPr/>
            </a:lvl2pPr>
            <a:lvl3pPr marL="0" lvl="2" indent="0" algn="r">
              <a:lnSpc>
                <a:spcPct val="100000"/>
              </a:lnSpc>
              <a:spcBef>
                <a:spcPts val="0"/>
              </a:spcBef>
              <a:spcAft>
                <a:spcPts val="0"/>
              </a:spcAft>
              <a:buClr>
                <a:srgbClr val="A5A5A5"/>
              </a:buClr>
              <a:buSzPts val="1000"/>
              <a:buFont typeface="Lato"/>
              <a:buNone/>
              <a:defRPr/>
            </a:lvl3pPr>
            <a:lvl4pPr marL="0" lvl="3" indent="0" algn="r">
              <a:lnSpc>
                <a:spcPct val="100000"/>
              </a:lnSpc>
              <a:spcBef>
                <a:spcPts val="0"/>
              </a:spcBef>
              <a:spcAft>
                <a:spcPts val="0"/>
              </a:spcAft>
              <a:buClr>
                <a:srgbClr val="A5A5A5"/>
              </a:buClr>
              <a:buSzPts val="1000"/>
              <a:buFont typeface="Lato"/>
              <a:buNone/>
              <a:defRPr/>
            </a:lvl4pPr>
            <a:lvl5pPr marL="0" lvl="4" indent="0" algn="r">
              <a:lnSpc>
                <a:spcPct val="100000"/>
              </a:lnSpc>
              <a:spcBef>
                <a:spcPts val="0"/>
              </a:spcBef>
              <a:spcAft>
                <a:spcPts val="0"/>
              </a:spcAft>
              <a:buClr>
                <a:srgbClr val="A5A5A5"/>
              </a:buClr>
              <a:buSzPts val="1000"/>
              <a:buFont typeface="Lato"/>
              <a:buNone/>
              <a:defRPr/>
            </a:lvl5pPr>
            <a:lvl6pPr marL="0" lvl="5" indent="0" algn="r">
              <a:lnSpc>
                <a:spcPct val="100000"/>
              </a:lnSpc>
              <a:spcBef>
                <a:spcPts val="0"/>
              </a:spcBef>
              <a:spcAft>
                <a:spcPts val="0"/>
              </a:spcAft>
              <a:buClr>
                <a:srgbClr val="A5A5A5"/>
              </a:buClr>
              <a:buSzPts val="1000"/>
              <a:buFont typeface="Lato"/>
              <a:buNone/>
              <a:defRPr/>
            </a:lvl6pPr>
            <a:lvl7pPr marL="0" lvl="6" indent="0" algn="r">
              <a:lnSpc>
                <a:spcPct val="100000"/>
              </a:lnSpc>
              <a:spcBef>
                <a:spcPts val="0"/>
              </a:spcBef>
              <a:spcAft>
                <a:spcPts val="0"/>
              </a:spcAft>
              <a:buClr>
                <a:srgbClr val="A5A5A5"/>
              </a:buClr>
              <a:buSzPts val="1000"/>
              <a:buFont typeface="Lato"/>
              <a:buNone/>
              <a:defRPr/>
            </a:lvl7pPr>
            <a:lvl8pPr marL="0" lvl="7" indent="0" algn="r">
              <a:lnSpc>
                <a:spcPct val="100000"/>
              </a:lnSpc>
              <a:spcBef>
                <a:spcPts val="0"/>
              </a:spcBef>
              <a:spcAft>
                <a:spcPts val="0"/>
              </a:spcAft>
              <a:buClr>
                <a:srgbClr val="A5A5A5"/>
              </a:buClr>
              <a:buSzPts val="1000"/>
              <a:buFont typeface="Lato"/>
              <a:buNone/>
              <a:defRPr/>
            </a:lvl8pPr>
            <a:lvl9pPr marL="0" lvl="8" indent="0" algn="r">
              <a:lnSpc>
                <a:spcPct val="100000"/>
              </a:lnSpc>
              <a:spcBef>
                <a:spcPts val="0"/>
              </a:spcBef>
              <a:spcAft>
                <a:spcPts val="0"/>
              </a:spcAft>
              <a:buClr>
                <a:srgbClr val="A5A5A5"/>
              </a:buClr>
              <a:buSzPts val="1000"/>
              <a:buFont typeface="Lato"/>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9_Fondo2">
  <p:cSld name="9_Fondo2">
    <p:bg>
      <p:bgPr>
        <a:solidFill>
          <a:schemeClr val="lt1"/>
        </a:solidFill>
        <a:effectLst/>
      </p:bgPr>
    </p:bg>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10299" y="-7457"/>
            <a:ext cx="9164597" cy="6872910"/>
          </a:xfrm>
          <a:prstGeom prst="rect">
            <a:avLst/>
          </a:prstGeom>
          <a:noFill/>
          <a:ln>
            <a:noFill/>
          </a:ln>
        </p:spPr>
      </p:pic>
      <p:sp>
        <p:nvSpPr>
          <p:cNvPr id="32" name="Google Shape;32;p5"/>
          <p:cNvSpPr txBox="1">
            <a:spLocks noGrp="1"/>
          </p:cNvSpPr>
          <p:nvPr>
            <p:ph type="title"/>
          </p:nvPr>
        </p:nvSpPr>
        <p:spPr>
          <a:xfrm>
            <a:off x="964903" y="3136284"/>
            <a:ext cx="7214194" cy="585433"/>
          </a:xfrm>
          <a:prstGeom prst="rect">
            <a:avLst/>
          </a:prstGeom>
          <a:noFill/>
          <a:ln>
            <a:noFill/>
          </a:ln>
        </p:spPr>
        <p:txBody>
          <a:bodyPr spcFirstLastPara="1" wrap="square" lIns="41125" tIns="41125" rIns="41125" bIns="41125" anchor="t" anchorCtr="0">
            <a:noAutofit/>
          </a:bodyPr>
          <a:lstStyle>
            <a:lvl1pPr lvl="0" algn="ctr">
              <a:lnSpc>
                <a:spcPct val="100000"/>
              </a:lnSpc>
              <a:spcBef>
                <a:spcPts val="0"/>
              </a:spcBef>
              <a:spcAft>
                <a:spcPts val="0"/>
              </a:spcAft>
              <a:buClr>
                <a:schemeClr val="lt1"/>
              </a:buClr>
              <a:buSzPts val="3200"/>
              <a:buFont typeface="Lato"/>
              <a:buNone/>
              <a:defRPr sz="3200" b="0" i="0">
                <a:solidFill>
                  <a:schemeClr val="lt1"/>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pic>
        <p:nvPicPr>
          <p:cNvPr id="33" name="Google Shape;33;p5"/>
          <p:cNvPicPr preferRelativeResize="0"/>
          <p:nvPr/>
        </p:nvPicPr>
        <p:blipFill rotWithShape="1">
          <a:blip r:embed="rId3">
            <a:alphaModFix/>
          </a:blip>
          <a:srcRect/>
          <a:stretch/>
        </p:blipFill>
        <p:spPr>
          <a:xfrm>
            <a:off x="51898" y="171476"/>
            <a:ext cx="714241" cy="7012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ndo3">
  <p:cSld name="Fondo3">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a:stretch/>
        </p:blipFill>
        <p:spPr>
          <a:xfrm>
            <a:off x="-10299" y="-8531"/>
            <a:ext cx="9164597" cy="6875058"/>
          </a:xfrm>
          <a:prstGeom prst="rect">
            <a:avLst/>
          </a:prstGeom>
          <a:noFill/>
          <a:ln>
            <a:noFill/>
          </a:ln>
        </p:spPr>
      </p:pic>
      <p:pic>
        <p:nvPicPr>
          <p:cNvPr id="42" name="Google Shape;42;p7"/>
          <p:cNvPicPr preferRelativeResize="0"/>
          <p:nvPr/>
        </p:nvPicPr>
        <p:blipFill rotWithShape="1">
          <a:blip r:embed="rId3">
            <a:alphaModFix/>
          </a:blip>
          <a:srcRect/>
          <a:stretch/>
        </p:blipFill>
        <p:spPr>
          <a:xfrm>
            <a:off x="51509" y="171476"/>
            <a:ext cx="715020" cy="701255"/>
          </a:xfrm>
          <a:prstGeom prst="rect">
            <a:avLst/>
          </a:prstGeom>
          <a:noFill/>
          <a:ln>
            <a:noFill/>
          </a:ln>
        </p:spPr>
      </p:pic>
      <p:sp>
        <p:nvSpPr>
          <p:cNvPr id="43" name="Google Shape;43;p7"/>
          <p:cNvSpPr txBox="1">
            <a:spLocks noGrp="1"/>
          </p:cNvSpPr>
          <p:nvPr>
            <p:ph type="title"/>
          </p:nvPr>
        </p:nvSpPr>
        <p:spPr>
          <a:xfrm>
            <a:off x="964903" y="3136284"/>
            <a:ext cx="7214194" cy="585433"/>
          </a:xfrm>
          <a:prstGeom prst="rect">
            <a:avLst/>
          </a:prstGeom>
          <a:noFill/>
          <a:ln>
            <a:noFill/>
          </a:ln>
        </p:spPr>
        <p:txBody>
          <a:bodyPr spcFirstLastPara="1" wrap="square" lIns="41125" tIns="41125" rIns="41125" bIns="41125" anchor="t" anchorCtr="0">
            <a:noAutofit/>
          </a:bodyPr>
          <a:lstStyle>
            <a:lvl1pPr lvl="0" algn="ctr">
              <a:lnSpc>
                <a:spcPct val="100000"/>
              </a:lnSpc>
              <a:spcBef>
                <a:spcPts val="0"/>
              </a:spcBef>
              <a:spcAft>
                <a:spcPts val="0"/>
              </a:spcAft>
              <a:buClr>
                <a:srgbClr val="504447"/>
              </a:buClr>
              <a:buSzPts val="3200"/>
              <a:buFont typeface="Lato"/>
              <a:buNone/>
              <a:defRPr sz="3200" b="0" i="0">
                <a:solidFill>
                  <a:srgbClr val="504447"/>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inal">
  <p:cSld name="Final">
    <p:spTree>
      <p:nvGrpSpPr>
        <p:cNvPr id="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a:stretch/>
        </p:blipFill>
        <p:spPr>
          <a:xfrm>
            <a:off x="-10299" y="-8531"/>
            <a:ext cx="9164596" cy="687505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4_Fondo2">
  <p:cSld name="4_Fondo2">
    <p:bg>
      <p:bgPr>
        <a:solidFill>
          <a:schemeClr val="lt1"/>
        </a:solidFill>
        <a:effectLst/>
      </p:bgPr>
    </p:bg>
    <p:spTree>
      <p:nvGrpSpPr>
        <p:cNvPr id="1" name="Shape 53"/>
        <p:cNvGrpSpPr/>
        <p:nvPr/>
      </p:nvGrpSpPr>
      <p:grpSpPr>
        <a:xfrm>
          <a:off x="0" y="0"/>
          <a:ext cx="0" cy="0"/>
          <a:chOff x="0" y="0"/>
          <a:chExt cx="0" cy="0"/>
        </a:xfrm>
      </p:grpSpPr>
      <p:pic>
        <p:nvPicPr>
          <p:cNvPr id="54" name="Google Shape;54;p10"/>
          <p:cNvPicPr preferRelativeResize="0"/>
          <p:nvPr/>
        </p:nvPicPr>
        <p:blipFill rotWithShape="1">
          <a:blip r:embed="rId2">
            <a:alphaModFix/>
          </a:blip>
          <a:srcRect/>
          <a:stretch/>
        </p:blipFill>
        <p:spPr>
          <a:xfrm>
            <a:off x="-11731" y="-8531"/>
            <a:ext cx="9167461" cy="6875058"/>
          </a:xfrm>
          <a:prstGeom prst="rect">
            <a:avLst/>
          </a:prstGeom>
          <a:noFill/>
          <a:ln>
            <a:noFill/>
          </a:ln>
        </p:spPr>
      </p:pic>
      <p:sp>
        <p:nvSpPr>
          <p:cNvPr id="55" name="Google Shape;55;p10"/>
          <p:cNvSpPr txBox="1">
            <a:spLocks noGrp="1"/>
          </p:cNvSpPr>
          <p:nvPr>
            <p:ph type="title"/>
          </p:nvPr>
        </p:nvSpPr>
        <p:spPr>
          <a:xfrm>
            <a:off x="5364087" y="3136284"/>
            <a:ext cx="2879801" cy="1084804"/>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3200"/>
              <a:buFont typeface="Lato"/>
              <a:buNone/>
              <a:defRPr sz="3200" b="0" i="0">
                <a:solidFill>
                  <a:schemeClr val="lt1"/>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5_Fondo2">
  <p:cSld name="5_Fondo2">
    <p:bg>
      <p:bgPr>
        <a:solidFill>
          <a:schemeClr val="lt1"/>
        </a:solidFill>
        <a:effectLst/>
      </p:bgPr>
    </p:bg>
    <p:spTree>
      <p:nvGrpSpPr>
        <p:cNvPr id="1" name="Shape 56"/>
        <p:cNvGrpSpPr/>
        <p:nvPr/>
      </p:nvGrpSpPr>
      <p:grpSpPr>
        <a:xfrm>
          <a:off x="0" y="0"/>
          <a:ext cx="0" cy="0"/>
          <a:chOff x="0" y="0"/>
          <a:chExt cx="0" cy="0"/>
        </a:xfrm>
      </p:grpSpPr>
      <p:pic>
        <p:nvPicPr>
          <p:cNvPr id="57" name="Google Shape;57;p11"/>
          <p:cNvPicPr preferRelativeResize="0"/>
          <p:nvPr/>
        </p:nvPicPr>
        <p:blipFill rotWithShape="1">
          <a:blip r:embed="rId2">
            <a:alphaModFix/>
          </a:blip>
          <a:srcRect/>
          <a:stretch/>
        </p:blipFill>
        <p:spPr>
          <a:xfrm>
            <a:off x="-10299" y="-8531"/>
            <a:ext cx="9164597" cy="6875059"/>
          </a:xfrm>
          <a:prstGeom prst="rect">
            <a:avLst/>
          </a:prstGeom>
          <a:noFill/>
          <a:ln>
            <a:noFill/>
          </a:ln>
        </p:spPr>
      </p:pic>
      <p:sp>
        <p:nvSpPr>
          <p:cNvPr id="58" name="Google Shape;58;p11"/>
          <p:cNvSpPr txBox="1">
            <a:spLocks noGrp="1"/>
          </p:cNvSpPr>
          <p:nvPr>
            <p:ph type="title"/>
          </p:nvPr>
        </p:nvSpPr>
        <p:spPr>
          <a:xfrm>
            <a:off x="5364087" y="3136284"/>
            <a:ext cx="2879801" cy="1084804"/>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lt1"/>
              </a:buClr>
              <a:buSzPts val="3200"/>
              <a:buFont typeface="Lato"/>
              <a:buNone/>
              <a:defRPr sz="3200" b="0" i="0">
                <a:solidFill>
                  <a:schemeClr val="lt1"/>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6_Fondo2">
  <p:cSld name="6_Fondo2">
    <p:bg>
      <p:bgPr>
        <a:solidFill>
          <a:schemeClr val="lt1"/>
        </a:solidFill>
        <a:effectLst/>
      </p:bgPr>
    </p:bg>
    <p:spTree>
      <p:nvGrpSpPr>
        <p:cNvPr id="1" name="Shape 59"/>
        <p:cNvGrpSpPr/>
        <p:nvPr/>
      </p:nvGrpSpPr>
      <p:grpSpPr>
        <a:xfrm>
          <a:off x="0" y="0"/>
          <a:ext cx="0" cy="0"/>
          <a:chOff x="0" y="0"/>
          <a:chExt cx="0" cy="0"/>
        </a:xfrm>
      </p:grpSpPr>
      <p:pic>
        <p:nvPicPr>
          <p:cNvPr id="60" name="Google Shape;60;p12"/>
          <p:cNvPicPr preferRelativeResize="0"/>
          <p:nvPr/>
        </p:nvPicPr>
        <p:blipFill rotWithShape="1">
          <a:blip r:embed="rId2">
            <a:alphaModFix/>
          </a:blip>
          <a:srcRect/>
          <a:stretch/>
        </p:blipFill>
        <p:spPr>
          <a:xfrm>
            <a:off x="-11731" y="-8531"/>
            <a:ext cx="9167461" cy="6875058"/>
          </a:xfrm>
          <a:prstGeom prst="rect">
            <a:avLst/>
          </a:prstGeom>
          <a:noFill/>
          <a:ln>
            <a:noFill/>
          </a:ln>
        </p:spPr>
      </p:pic>
      <p:pic>
        <p:nvPicPr>
          <p:cNvPr id="61" name="Google Shape;61;p12"/>
          <p:cNvPicPr preferRelativeResize="0"/>
          <p:nvPr/>
        </p:nvPicPr>
        <p:blipFill rotWithShape="1">
          <a:blip r:embed="rId3">
            <a:alphaModFix/>
          </a:blip>
          <a:srcRect/>
          <a:stretch/>
        </p:blipFill>
        <p:spPr>
          <a:xfrm>
            <a:off x="51898" y="171476"/>
            <a:ext cx="714241" cy="701255"/>
          </a:xfrm>
          <a:prstGeom prst="rect">
            <a:avLst/>
          </a:prstGeom>
          <a:noFill/>
          <a:ln>
            <a:noFill/>
          </a:ln>
        </p:spPr>
      </p:pic>
      <p:sp>
        <p:nvSpPr>
          <p:cNvPr id="62" name="Google Shape;62;p12"/>
          <p:cNvSpPr txBox="1">
            <a:spLocks noGrp="1"/>
          </p:cNvSpPr>
          <p:nvPr>
            <p:ph type="title"/>
          </p:nvPr>
        </p:nvSpPr>
        <p:spPr>
          <a:xfrm>
            <a:off x="964903" y="3136284"/>
            <a:ext cx="7214194" cy="585433"/>
          </a:xfrm>
          <a:prstGeom prst="rect">
            <a:avLst/>
          </a:prstGeom>
          <a:noFill/>
          <a:ln>
            <a:noFill/>
          </a:ln>
        </p:spPr>
        <p:txBody>
          <a:bodyPr spcFirstLastPara="1" wrap="square" lIns="41125" tIns="41125" rIns="41125" bIns="41125" anchor="t" anchorCtr="0">
            <a:noAutofit/>
          </a:bodyPr>
          <a:lstStyle>
            <a:lvl1pPr lvl="0" algn="ctr">
              <a:lnSpc>
                <a:spcPct val="100000"/>
              </a:lnSpc>
              <a:spcBef>
                <a:spcPts val="0"/>
              </a:spcBef>
              <a:spcAft>
                <a:spcPts val="0"/>
              </a:spcAft>
              <a:buClr>
                <a:srgbClr val="504447"/>
              </a:buClr>
              <a:buSzPts val="3200"/>
              <a:buFont typeface="Lato"/>
              <a:buNone/>
              <a:defRPr sz="3200" b="0" i="0">
                <a:solidFill>
                  <a:srgbClr val="504447"/>
                </a:solidFill>
                <a:latin typeface="Lato"/>
                <a:ea typeface="Lato"/>
                <a:cs typeface="Lato"/>
                <a:sym typeface="Lato"/>
              </a:defRPr>
            </a:lvl1pPr>
            <a:lvl2pPr lvl="1" algn="l">
              <a:lnSpc>
                <a:spcPct val="100000"/>
              </a:lnSpc>
              <a:spcBef>
                <a:spcPts val="0"/>
              </a:spcBef>
              <a:spcAft>
                <a:spcPts val="0"/>
              </a:spcAft>
              <a:buClr>
                <a:srgbClr val="BFBFBF"/>
              </a:buClr>
              <a:buSzPts val="1800"/>
              <a:buNone/>
              <a:defRPr/>
            </a:lvl2pPr>
            <a:lvl3pPr lvl="2" algn="l">
              <a:lnSpc>
                <a:spcPct val="100000"/>
              </a:lnSpc>
              <a:spcBef>
                <a:spcPts val="0"/>
              </a:spcBef>
              <a:spcAft>
                <a:spcPts val="0"/>
              </a:spcAft>
              <a:buClr>
                <a:srgbClr val="BFBFBF"/>
              </a:buClr>
              <a:buSzPts val="1800"/>
              <a:buNone/>
              <a:defRPr/>
            </a:lvl3pPr>
            <a:lvl4pPr lvl="3" algn="l">
              <a:lnSpc>
                <a:spcPct val="100000"/>
              </a:lnSpc>
              <a:spcBef>
                <a:spcPts val="0"/>
              </a:spcBef>
              <a:spcAft>
                <a:spcPts val="0"/>
              </a:spcAft>
              <a:buClr>
                <a:srgbClr val="BFBFBF"/>
              </a:buClr>
              <a:buSzPts val="1800"/>
              <a:buNone/>
              <a:defRPr/>
            </a:lvl4pPr>
            <a:lvl5pPr lvl="4" algn="l">
              <a:lnSpc>
                <a:spcPct val="100000"/>
              </a:lnSpc>
              <a:spcBef>
                <a:spcPts val="0"/>
              </a:spcBef>
              <a:spcAft>
                <a:spcPts val="0"/>
              </a:spcAft>
              <a:buClr>
                <a:srgbClr val="BFBFBF"/>
              </a:buClr>
              <a:buSzPts val="1800"/>
              <a:buNone/>
              <a:defRPr/>
            </a:lvl5pPr>
            <a:lvl6pPr lvl="5" algn="l">
              <a:lnSpc>
                <a:spcPct val="100000"/>
              </a:lnSpc>
              <a:spcBef>
                <a:spcPts val="0"/>
              </a:spcBef>
              <a:spcAft>
                <a:spcPts val="0"/>
              </a:spcAft>
              <a:buClr>
                <a:srgbClr val="BFBFBF"/>
              </a:buClr>
              <a:buSzPts val="1800"/>
              <a:buNone/>
              <a:defRPr/>
            </a:lvl6pPr>
            <a:lvl7pPr lvl="6" algn="l">
              <a:lnSpc>
                <a:spcPct val="100000"/>
              </a:lnSpc>
              <a:spcBef>
                <a:spcPts val="0"/>
              </a:spcBef>
              <a:spcAft>
                <a:spcPts val="0"/>
              </a:spcAft>
              <a:buClr>
                <a:srgbClr val="BFBFBF"/>
              </a:buClr>
              <a:buSzPts val="1800"/>
              <a:buNone/>
              <a:defRPr/>
            </a:lvl7pPr>
            <a:lvl8pPr lvl="7" algn="l">
              <a:lnSpc>
                <a:spcPct val="100000"/>
              </a:lnSpc>
              <a:spcBef>
                <a:spcPts val="0"/>
              </a:spcBef>
              <a:spcAft>
                <a:spcPts val="0"/>
              </a:spcAft>
              <a:buClr>
                <a:srgbClr val="BFBFBF"/>
              </a:buClr>
              <a:buSzPts val="1800"/>
              <a:buNone/>
              <a:defRPr/>
            </a:lvl8pPr>
            <a:lvl9pPr lvl="8" algn="l">
              <a:lnSpc>
                <a:spcPct val="100000"/>
              </a:lnSpc>
              <a:spcBef>
                <a:spcPts val="0"/>
              </a:spcBef>
              <a:spcAft>
                <a:spcPts val="0"/>
              </a:spcAft>
              <a:buClr>
                <a:srgbClr val="BFBFBF"/>
              </a:buClr>
              <a:buSzPts val="1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70013" y="1371600"/>
            <a:ext cx="7315201" cy="1066800"/>
          </a:xfrm>
          <a:prstGeom prst="rect">
            <a:avLst/>
          </a:prstGeom>
          <a:noFill/>
          <a:ln>
            <a:noFill/>
          </a:ln>
        </p:spPr>
        <p:txBody>
          <a:bodyPr spcFirstLastPara="1" wrap="square" lIns="41125" tIns="41125" rIns="41125" bIns="41125" anchor="t" anchorCtr="0">
            <a:noAutofit/>
          </a:bodyPr>
          <a:lstStyle>
            <a:lvl1pPr marR="0" lvl="0"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1pPr>
            <a:lvl2pPr marR="0" lvl="1"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2pPr>
            <a:lvl3pPr marR="0" lvl="2"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3pPr>
            <a:lvl4pPr marR="0" lvl="3"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4pPr>
            <a:lvl5pPr marR="0" lvl="4"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5pPr>
            <a:lvl6pPr marR="0" lvl="5"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6pPr>
            <a:lvl7pPr marR="0" lvl="6"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7pPr>
            <a:lvl8pPr marR="0" lvl="7"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8pPr>
            <a:lvl9pPr marR="0" lvl="8" algn="l" rtl="0">
              <a:lnSpc>
                <a:spcPct val="100000"/>
              </a:lnSpc>
              <a:spcBef>
                <a:spcPts val="0"/>
              </a:spcBef>
              <a:spcAft>
                <a:spcPts val="0"/>
              </a:spcAft>
              <a:buClr>
                <a:srgbClr val="BFBFBF"/>
              </a:buClr>
              <a:buSzPts val="5100"/>
              <a:buFont typeface="Calibri"/>
              <a:buNone/>
              <a:defRPr sz="5100" b="0" i="0" u="none" strike="noStrike" cap="none">
                <a:solidFill>
                  <a:srgbClr val="BFBFBF"/>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5103812" y="2438401"/>
            <a:ext cx="3581401" cy="3294856"/>
          </a:xfrm>
          <a:prstGeom prst="rect">
            <a:avLst/>
          </a:prstGeom>
          <a:noFill/>
          <a:ln>
            <a:noFill/>
          </a:ln>
        </p:spPr>
        <p:txBody>
          <a:bodyPr spcFirstLastPara="1" wrap="square" lIns="41125" tIns="41125" rIns="41125" bIns="41125" anchor="t" anchorCtr="0">
            <a:noAutofit/>
          </a:bodyPr>
          <a:lstStyle>
            <a:lvl1pPr marL="457200" marR="0" lvl="0" indent="-228600" algn="l" rtl="0">
              <a:lnSpc>
                <a:spcPct val="100000"/>
              </a:lnSpc>
              <a:spcBef>
                <a:spcPts val="422"/>
              </a:spcBef>
              <a:spcAft>
                <a:spcPts val="0"/>
              </a:spcAft>
              <a:buClr>
                <a:srgbClr val="BFBFBF"/>
              </a:buClr>
              <a:buSzPts val="2100"/>
              <a:buFont typeface="Calibri"/>
              <a:buNone/>
              <a:defRPr sz="2100" b="0" i="0" u="none" strike="noStrike" cap="none">
                <a:solidFill>
                  <a:srgbClr val="BFBFBF"/>
                </a:solidFill>
                <a:latin typeface="Calibri"/>
                <a:ea typeface="Calibri"/>
                <a:cs typeface="Calibri"/>
                <a:sym typeface="Calibri"/>
              </a:defRPr>
            </a:lvl1pPr>
            <a:lvl2pPr marL="914400" marR="0" lvl="1"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2pPr>
            <a:lvl3pPr marL="1371600" marR="0" lvl="2"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3pPr>
            <a:lvl4pPr marL="1828800" marR="0" lvl="3"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4pPr>
            <a:lvl5pPr marL="2286000" marR="0" lvl="4"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5pPr>
            <a:lvl6pPr marL="2743200" marR="0" lvl="5"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6pPr>
            <a:lvl7pPr marL="3200400" marR="0" lvl="6"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7pPr>
            <a:lvl8pPr marL="3657600" marR="0" lvl="7"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8pPr>
            <a:lvl9pPr marL="4114800" marR="0" lvl="8" indent="-361950" algn="l" rtl="0">
              <a:lnSpc>
                <a:spcPct val="100000"/>
              </a:lnSpc>
              <a:spcBef>
                <a:spcPts val="422"/>
              </a:spcBef>
              <a:spcAft>
                <a:spcPts val="0"/>
              </a:spcAft>
              <a:buClr>
                <a:srgbClr val="BFBFBF"/>
              </a:buClr>
              <a:buSzPts val="2100"/>
              <a:buFont typeface="Calibri"/>
              <a:buChar char="•"/>
              <a:defRPr sz="2100" b="0" i="0" u="none" strike="noStrike" cap="none">
                <a:solidFill>
                  <a:srgbClr val="BFBFBF"/>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4572000" y="6093296"/>
            <a:ext cx="324036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A5A5A5"/>
              </a:buClr>
              <a:buSzPts val="1000"/>
              <a:buFont typeface="Lato"/>
              <a:buNone/>
              <a:defRPr sz="1000" b="0" i="1" u="none" strike="noStrike" cap="none">
                <a:solidFill>
                  <a:srgbClr val="A5A5A5"/>
                </a:solidFill>
                <a:latin typeface="Lato"/>
                <a:ea typeface="Lato"/>
                <a:cs typeface="Lato"/>
                <a:sym typeface="Lato"/>
              </a:defRPr>
            </a:lvl1pPr>
            <a:lvl2pPr marR="0" lvl="1"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2000"/>
              <a:buFont typeface="Helvetica Neue"/>
              <a:buNone/>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9" name="Google Shape;9;p1"/>
          <p:cNvSpPr txBox="1">
            <a:spLocks noGrp="1"/>
          </p:cNvSpPr>
          <p:nvPr>
            <p:ph type="sldNum" idx="12"/>
          </p:nvPr>
        </p:nvSpPr>
        <p:spPr>
          <a:xfrm>
            <a:off x="7956376" y="6093296"/>
            <a:ext cx="51784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1pPr>
            <a:lvl2pPr marL="0" marR="0" lvl="1"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2pPr>
            <a:lvl3pPr marL="0" marR="0" lvl="2"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3pPr>
            <a:lvl4pPr marL="0" marR="0" lvl="3"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4pPr>
            <a:lvl5pPr marL="0" marR="0" lvl="4"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5pPr>
            <a:lvl6pPr marL="0" marR="0" lvl="5"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6pPr>
            <a:lvl7pPr marL="0" marR="0" lvl="6"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7pPr>
            <a:lvl8pPr marL="0" marR="0" lvl="7"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8pPr>
            <a:lvl9pPr marL="0" marR="0" lvl="8" indent="0" algn="r" rtl="0">
              <a:lnSpc>
                <a:spcPct val="100000"/>
              </a:lnSpc>
              <a:spcBef>
                <a:spcPts val="0"/>
              </a:spcBef>
              <a:spcAft>
                <a:spcPts val="0"/>
              </a:spcAft>
              <a:buClr>
                <a:srgbClr val="A5A5A5"/>
              </a:buClr>
              <a:buSzPts val="1000"/>
              <a:buFont typeface="Lato"/>
              <a:buNone/>
              <a:defRPr sz="1000" b="0" i="0" u="none" strike="noStrike" cap="none">
                <a:solidFill>
                  <a:srgbClr val="A5A5A5"/>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CL"/>
              <a:t>‹Nº›</a:t>
            </a:fld>
            <a:endParaRPr/>
          </a:p>
        </p:txBody>
      </p:sp>
      <p:sp>
        <p:nvSpPr>
          <p:cNvPr id="10" name="Google Shape;10;p1"/>
          <p:cNvSpPr txBox="1"/>
          <p:nvPr/>
        </p:nvSpPr>
        <p:spPr>
          <a:xfrm>
            <a:off x="3370729" y="4213412"/>
            <a:ext cx="118246" cy="549068"/>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p:txBody>
      </p:sp>
      <p:sp>
        <p:nvSpPr>
          <p:cNvPr id="11" name="Google Shape;11;p1"/>
          <p:cNvSpPr txBox="1"/>
          <p:nvPr/>
        </p:nvSpPr>
        <p:spPr>
          <a:xfrm>
            <a:off x="3370729" y="4213412"/>
            <a:ext cx="118246" cy="549068"/>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p:txBody>
      </p:sp>
      <p:sp>
        <p:nvSpPr>
          <p:cNvPr id="12" name="Google Shape;12;p1"/>
          <p:cNvSpPr txBox="1"/>
          <p:nvPr/>
        </p:nvSpPr>
        <p:spPr>
          <a:xfrm>
            <a:off x="3370729" y="4213412"/>
            <a:ext cx="118246" cy="549068"/>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p:txBody>
      </p:sp>
      <p:sp>
        <p:nvSpPr>
          <p:cNvPr id="13" name="Google Shape;13;p1"/>
          <p:cNvSpPr txBox="1"/>
          <p:nvPr/>
        </p:nvSpPr>
        <p:spPr>
          <a:xfrm>
            <a:off x="3370729" y="4213412"/>
            <a:ext cx="118246" cy="549068"/>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p:txBody>
      </p:sp>
      <p:sp>
        <p:nvSpPr>
          <p:cNvPr id="14" name="Google Shape;14;p1"/>
          <p:cNvSpPr txBox="1"/>
          <p:nvPr/>
        </p:nvSpPr>
        <p:spPr>
          <a:xfrm>
            <a:off x="3370729" y="4213412"/>
            <a:ext cx="118246" cy="549068"/>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p:txBody>
      </p:sp>
      <p:sp>
        <p:nvSpPr>
          <p:cNvPr id="15" name="Google Shape;15;p1"/>
          <p:cNvSpPr txBox="1"/>
          <p:nvPr/>
        </p:nvSpPr>
        <p:spPr>
          <a:xfrm>
            <a:off x="3370729" y="4213412"/>
            <a:ext cx="118246" cy="549068"/>
          </a:xfrm>
          <a:prstGeom prst="rect">
            <a:avLst/>
          </a:prstGeom>
          <a:noFill/>
          <a:ln>
            <a:noFill/>
          </a:ln>
        </p:spPr>
        <p:txBody>
          <a:bodyPr spcFirstLastPara="1" wrap="square" lIns="58500" tIns="58500" rIns="58500" bIns="585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a:solidFill>
                <a:srgbClr val="000000"/>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8985" y="2487941"/>
            <a:ext cx="9046029" cy="1494693"/>
          </a:xfrm>
          <a:prstGeom prst="rect">
            <a:avLst/>
          </a:prstGeom>
          <a:noFill/>
          <a:ln>
            <a:noFill/>
          </a:ln>
        </p:spPr>
        <p:txBody>
          <a:bodyPr spcFirstLastPara="1" wrap="square" lIns="0" tIns="0" rIns="0" bIns="0" anchor="t" anchorCtr="0">
            <a:noAutofit/>
          </a:bodyPr>
          <a:lstStyle/>
          <a:p>
            <a:pPr lvl="0">
              <a:buClr>
                <a:srgbClr val="D36D33"/>
              </a:buClr>
            </a:pPr>
            <a:r>
              <a:rPr lang="es-CL" sz="2800" b="1" i="1" dirty="0">
                <a:ln w="22225">
                  <a:noFill/>
                  <a:prstDash val="solid"/>
                </a:ln>
                <a:solidFill>
                  <a:schemeClr val="accent6">
                    <a:lumMod val="20000"/>
                    <a:lumOff val="80000"/>
                  </a:schemeClr>
                </a:solidFill>
                <a:latin typeface="LEMON MILK Bold" pitchFamily="2" charset="77"/>
              </a:rPr>
              <a:t>“PRIVACIDAD Y PROTECCIÓN DE DATOS EN LA NUEVA CONSTITUCIÓN”</a:t>
            </a:r>
            <a:br>
              <a:rPr lang="es-CL" sz="2800" b="1" i="1" dirty="0">
                <a:ln w="22225">
                  <a:noFill/>
                  <a:prstDash val="solid"/>
                </a:ln>
                <a:solidFill>
                  <a:schemeClr val="accent6">
                    <a:lumMod val="20000"/>
                    <a:lumOff val="80000"/>
                  </a:schemeClr>
                </a:solidFill>
                <a:latin typeface="LEMON MILK Bold" pitchFamily="2" charset="77"/>
              </a:rPr>
            </a:br>
            <a:br>
              <a:rPr lang="es-CL" sz="2800" b="1" i="1" dirty="0">
                <a:ln w="22225">
                  <a:noFill/>
                  <a:prstDash val="solid"/>
                </a:ln>
                <a:solidFill>
                  <a:schemeClr val="accent6">
                    <a:lumMod val="20000"/>
                    <a:lumOff val="80000"/>
                  </a:schemeClr>
                </a:solidFill>
                <a:latin typeface="LEMON MILK Bold" pitchFamily="2" charset="77"/>
              </a:rPr>
            </a:br>
            <a:endParaRPr lang="es-CL" sz="2800" b="1" i="1" dirty="0">
              <a:ln w="22225">
                <a:noFill/>
                <a:prstDash val="solid"/>
              </a:ln>
              <a:solidFill>
                <a:schemeClr val="accent6">
                  <a:lumMod val="20000"/>
                  <a:lumOff val="80000"/>
                </a:schemeClr>
              </a:solidFill>
              <a:latin typeface="LEMON MILK Bold" pitchFamily="2" charset="77"/>
            </a:endParaRPr>
          </a:p>
        </p:txBody>
      </p:sp>
      <p:sp>
        <p:nvSpPr>
          <p:cNvPr id="3" name="Google Shape;75;p15">
            <a:extLst>
              <a:ext uri="{FF2B5EF4-FFF2-40B4-BE49-F238E27FC236}">
                <a16:creationId xmlns:a16="http://schemas.microsoft.com/office/drawing/2014/main" id="{3D86EAB9-B281-B74E-98EE-948ECF20D031}"/>
              </a:ext>
            </a:extLst>
          </p:cNvPr>
          <p:cNvSpPr txBox="1">
            <a:spLocks/>
          </p:cNvSpPr>
          <p:nvPr/>
        </p:nvSpPr>
        <p:spPr>
          <a:xfrm>
            <a:off x="48985" y="4127847"/>
            <a:ext cx="9046029" cy="167053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200"/>
              <a:buFont typeface="Lato"/>
              <a:buNone/>
              <a:defRPr sz="3200" b="0" i="0" u="none" strike="noStrike" cap="none">
                <a:solidFill>
                  <a:schemeClr val="lt1"/>
                </a:solidFill>
                <a:latin typeface="Lato"/>
                <a:ea typeface="Lato"/>
                <a:cs typeface="Lato"/>
                <a:sym typeface="Lato"/>
              </a:defRPr>
            </a:lvl1pPr>
            <a:lvl2pPr marR="0" lvl="1"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2pPr>
            <a:lvl3pPr marR="0" lvl="2"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3pPr>
            <a:lvl4pPr marR="0" lvl="3"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4pPr>
            <a:lvl5pPr marR="0" lvl="4"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5pPr>
            <a:lvl6pPr marR="0" lvl="5"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6pPr>
            <a:lvl7pPr marR="0" lvl="6"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7pPr>
            <a:lvl8pPr marR="0" lvl="7"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8pPr>
            <a:lvl9pPr marR="0" lvl="8" algn="l" rtl="0">
              <a:lnSpc>
                <a:spcPct val="100000"/>
              </a:lnSpc>
              <a:spcBef>
                <a:spcPts val="0"/>
              </a:spcBef>
              <a:spcAft>
                <a:spcPts val="0"/>
              </a:spcAft>
              <a:buClr>
                <a:srgbClr val="BFBFBF"/>
              </a:buClr>
              <a:buSzPts val="1800"/>
              <a:buFont typeface="Calibri"/>
              <a:buNone/>
              <a:defRPr sz="5100" b="0" i="0" u="none" strike="noStrike" cap="none">
                <a:solidFill>
                  <a:srgbClr val="BFBFBF"/>
                </a:solidFill>
                <a:latin typeface="Calibri"/>
                <a:ea typeface="Calibri"/>
                <a:cs typeface="Calibri"/>
                <a:sym typeface="Calibri"/>
              </a:defRPr>
            </a:lvl9pPr>
          </a:lstStyle>
          <a:p>
            <a:pPr>
              <a:buClr>
                <a:srgbClr val="D36D33"/>
              </a:buClr>
            </a:pPr>
            <a:r>
              <a:rPr lang="es-CL" sz="2400" b="1" dirty="0">
                <a:solidFill>
                  <a:schemeClr val="accent6">
                    <a:lumMod val="60000"/>
                    <a:lumOff val="40000"/>
                  </a:schemeClr>
                </a:solidFill>
                <a:latin typeface="LEMON MILK Bold" pitchFamily="2" charset="77"/>
              </a:rPr>
              <a:t>III Jornadas: </a:t>
            </a:r>
          </a:p>
          <a:p>
            <a:pPr>
              <a:buClr>
                <a:srgbClr val="D36D33"/>
              </a:buClr>
            </a:pPr>
            <a:r>
              <a:rPr lang="es-CL" sz="2400" b="1" dirty="0">
                <a:solidFill>
                  <a:schemeClr val="accent6">
                    <a:lumMod val="60000"/>
                    <a:lumOff val="40000"/>
                  </a:schemeClr>
                </a:solidFill>
                <a:latin typeface="LEMON MILK Bold" pitchFamily="2" charset="77"/>
              </a:rPr>
              <a:t>Desafíos Tecnológicos en la Nueva Constitución</a:t>
            </a:r>
          </a:p>
          <a:p>
            <a:pPr algn="l">
              <a:buClr>
                <a:srgbClr val="D36D33"/>
              </a:buClr>
            </a:pPr>
            <a:endParaRPr lang="es-CL" sz="1600" i="1" dirty="0"/>
          </a:p>
        </p:txBody>
      </p:sp>
      <p:sp>
        <p:nvSpPr>
          <p:cNvPr id="5" name="CuadroTexto 4">
            <a:extLst>
              <a:ext uri="{FF2B5EF4-FFF2-40B4-BE49-F238E27FC236}">
                <a16:creationId xmlns:a16="http://schemas.microsoft.com/office/drawing/2014/main" id="{C2E504F1-0B64-B14C-9062-3B5DA3747810}"/>
              </a:ext>
            </a:extLst>
          </p:cNvPr>
          <p:cNvSpPr txBox="1"/>
          <p:nvPr/>
        </p:nvSpPr>
        <p:spPr>
          <a:xfrm>
            <a:off x="2106327" y="5798385"/>
            <a:ext cx="4833374" cy="523220"/>
          </a:xfrm>
          <a:prstGeom prst="rect">
            <a:avLst/>
          </a:prstGeom>
          <a:noFill/>
        </p:spPr>
        <p:txBody>
          <a:bodyPr wrap="none" rtlCol="0">
            <a:spAutoFit/>
          </a:bodyPr>
          <a:lstStyle/>
          <a:p>
            <a:pPr algn="ctr"/>
            <a:r>
              <a:rPr lang="es-ES_tradnl" sz="2800" dirty="0">
                <a:solidFill>
                  <a:schemeClr val="accent6">
                    <a:lumMod val="40000"/>
                    <a:lumOff val="60000"/>
                  </a:schemeClr>
                </a:solidFill>
                <a:latin typeface="LEMON MILK" pitchFamily="2" charset="77"/>
              </a:rPr>
              <a:t>Danny Rayman Labrin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755576" y="1052736"/>
            <a:ext cx="7574700" cy="1026900"/>
          </a:xfrm>
          <a:prstGeom prst="rect">
            <a:avLst/>
          </a:prstGeom>
          <a:noFill/>
          <a:ln>
            <a:noFill/>
          </a:ln>
        </p:spPr>
        <p:txBody>
          <a:bodyPr spcFirstLastPara="1" wrap="square" lIns="41125" tIns="41125" rIns="41125" bIns="41125" anchor="t" anchorCtr="0">
            <a:noAutofit/>
          </a:bodyPr>
          <a:lstStyle/>
          <a:p>
            <a:r>
              <a:rPr lang="es-CL" b="1" i="0" dirty="0">
                <a:solidFill>
                  <a:srgbClr val="009EAA"/>
                </a:solidFill>
                <a:latin typeface="LEMON MILK Bold" pitchFamily="2" charset="77"/>
              </a:rPr>
              <a:t>Marco Normativo </a:t>
            </a:r>
            <a:endParaRPr b="1" dirty="0">
              <a:solidFill>
                <a:srgbClr val="5BB3CE"/>
              </a:solidFill>
              <a:latin typeface="LEMON MILK Bold" pitchFamily="2" charset="77"/>
            </a:endParaRPr>
          </a:p>
        </p:txBody>
      </p:sp>
      <p:sp>
        <p:nvSpPr>
          <p:cNvPr id="106" name="Google Shape;106;p20"/>
          <p:cNvSpPr txBox="1">
            <a:spLocks noGrp="1"/>
          </p:cNvSpPr>
          <p:nvPr>
            <p:ph type="sldNum" idx="12"/>
          </p:nvPr>
        </p:nvSpPr>
        <p:spPr>
          <a:xfrm>
            <a:off x="7812360" y="6021288"/>
            <a:ext cx="517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10</a:t>
            </a:fld>
            <a:endParaRPr/>
          </a:p>
        </p:txBody>
      </p:sp>
      <p:sp>
        <p:nvSpPr>
          <p:cNvPr id="107" name="Google Shape;107;p20"/>
          <p:cNvSpPr txBox="1"/>
          <p:nvPr/>
        </p:nvSpPr>
        <p:spPr>
          <a:xfrm>
            <a:off x="568125" y="2029000"/>
            <a:ext cx="7336800" cy="1887900"/>
          </a:xfrm>
          <a:prstGeom prst="rect">
            <a:avLst/>
          </a:prstGeom>
          <a:noFill/>
          <a:ln>
            <a:noFill/>
          </a:ln>
        </p:spPr>
        <p:txBody>
          <a:bodyPr spcFirstLastPara="1" wrap="square" lIns="91425" tIns="91425" rIns="91425" bIns="91425" anchor="t" anchorCtr="0">
            <a:noAutofit/>
          </a:bodyPr>
          <a:lstStyle/>
          <a:p>
            <a:pPr marL="457200" lvl="0" indent="-368300">
              <a:lnSpc>
                <a:spcPct val="150000"/>
              </a:lnSpc>
              <a:buClr>
                <a:srgbClr val="7F7F7F"/>
              </a:buClr>
              <a:buSzPts val="2200"/>
              <a:buFont typeface="Lato"/>
              <a:buChar char="●"/>
            </a:pPr>
            <a:r>
              <a:rPr lang="es-CL" sz="2200" dirty="0">
                <a:solidFill>
                  <a:srgbClr val="7F7F7F"/>
                </a:solidFill>
                <a:latin typeface="Lato"/>
                <a:ea typeface="Lato"/>
                <a:cs typeface="Lato"/>
                <a:sym typeface="Lato"/>
              </a:rPr>
              <a:t>Artículo 19 Nº 4 de la Constitución </a:t>
            </a:r>
          </a:p>
          <a:p>
            <a:pPr marL="457200" lvl="4" indent="-368300">
              <a:lnSpc>
                <a:spcPct val="150000"/>
              </a:lnSpc>
              <a:buClr>
                <a:srgbClr val="7F7F7F"/>
              </a:buClr>
              <a:buSzPts val="2200"/>
              <a:buFont typeface="Wingdings" pitchFamily="2" charset="2"/>
              <a:buChar char="Ø"/>
            </a:pPr>
            <a:r>
              <a:rPr lang="es-CL" sz="2200" dirty="0">
                <a:solidFill>
                  <a:srgbClr val="7F7F7F"/>
                </a:solidFill>
                <a:latin typeface="Lato"/>
                <a:ea typeface="Lato"/>
                <a:cs typeface="Lato"/>
                <a:sym typeface="Lato"/>
              </a:rPr>
              <a:t>Ley N°21.096, publicada el 16 de junio de </a:t>
            </a:r>
            <a:r>
              <a:rPr lang="es-CL" sz="2200" dirty="0">
                <a:solidFill>
                  <a:srgbClr val="D36C32"/>
                </a:solidFill>
                <a:latin typeface="Lato"/>
                <a:ea typeface="Lato"/>
                <a:cs typeface="Lato"/>
                <a:sym typeface="Lato"/>
              </a:rPr>
              <a:t>2018</a:t>
            </a:r>
            <a:endParaRPr lang="es-CL" sz="2200" dirty="0">
              <a:solidFill>
                <a:srgbClr val="7F7F7F"/>
              </a:solidFill>
              <a:latin typeface="Lato"/>
              <a:ea typeface="Lato"/>
              <a:cs typeface="Lato"/>
              <a:sym typeface="Lato"/>
            </a:endParaRPr>
          </a:p>
          <a:p>
            <a:pPr marL="457200" lvl="0" indent="-368300" algn="l" rtl="0">
              <a:lnSpc>
                <a:spcPct val="150000"/>
              </a:lnSpc>
              <a:spcBef>
                <a:spcPts val="0"/>
              </a:spcBef>
              <a:spcAft>
                <a:spcPts val="0"/>
              </a:spcAft>
              <a:buClr>
                <a:srgbClr val="7F7F7F"/>
              </a:buClr>
              <a:buSzPts val="2200"/>
              <a:buFont typeface="Lato"/>
              <a:buChar char="●"/>
            </a:pPr>
            <a:r>
              <a:rPr lang="es-CL" sz="2200" dirty="0">
                <a:solidFill>
                  <a:srgbClr val="7F7F7F"/>
                </a:solidFill>
                <a:latin typeface="Lato"/>
                <a:ea typeface="Lato"/>
                <a:cs typeface="Lato"/>
                <a:sym typeface="Lato"/>
              </a:rPr>
              <a:t>Ley 19.628 sobre Protección a la vida privada </a:t>
            </a:r>
            <a:r>
              <a:rPr lang="es-CL" sz="2200" dirty="0">
                <a:solidFill>
                  <a:srgbClr val="D36C32"/>
                </a:solidFill>
                <a:latin typeface="Lato"/>
                <a:ea typeface="Lato"/>
                <a:cs typeface="Lato"/>
                <a:sym typeface="Lato"/>
              </a:rPr>
              <a:t>(1999) </a:t>
            </a:r>
            <a:endParaRPr sz="2200" dirty="0">
              <a:solidFill>
                <a:srgbClr val="D36C32"/>
              </a:solidFill>
              <a:latin typeface="Lato"/>
              <a:ea typeface="Lato"/>
              <a:cs typeface="Lato"/>
              <a:sym typeface="Lato"/>
            </a:endParaRPr>
          </a:p>
          <a:p>
            <a:pPr marL="457200" indent="-368300">
              <a:lnSpc>
                <a:spcPct val="150000"/>
              </a:lnSpc>
              <a:buClr>
                <a:srgbClr val="7F7F7F"/>
              </a:buClr>
              <a:buSzPts val="2200"/>
              <a:buFont typeface="Lato"/>
              <a:buChar char="●"/>
            </a:pPr>
            <a:r>
              <a:rPr lang="es-CL" sz="2200" dirty="0">
                <a:solidFill>
                  <a:srgbClr val="7F7F7F"/>
                </a:solidFill>
                <a:latin typeface="Lato"/>
                <a:ea typeface="Lato"/>
                <a:cs typeface="Lato"/>
                <a:sym typeface="Lato"/>
              </a:rPr>
              <a:t>Reformas a la Ley 19.628</a:t>
            </a:r>
          </a:p>
          <a:p>
            <a:pPr marL="457200" lvl="0" indent="-368300">
              <a:lnSpc>
                <a:spcPct val="150000"/>
              </a:lnSpc>
              <a:buClr>
                <a:srgbClr val="7F7F7F"/>
              </a:buClr>
              <a:buSzPts val="2200"/>
              <a:buFont typeface="Lato"/>
              <a:buChar char="●"/>
            </a:pPr>
            <a:endParaRPr lang="es-CL" sz="2200" dirty="0">
              <a:solidFill>
                <a:srgbClr val="7F7F7F"/>
              </a:solidFill>
              <a:latin typeface="Lato"/>
              <a:ea typeface="Lato"/>
              <a:cs typeface="Lato"/>
              <a:sym typeface="Lato"/>
            </a:endParaRPr>
          </a:p>
          <a:p>
            <a:pPr marL="457200" lvl="0" indent="-368300" algn="l" rtl="0">
              <a:lnSpc>
                <a:spcPct val="150000"/>
              </a:lnSpc>
              <a:spcBef>
                <a:spcPts val="0"/>
              </a:spcBef>
              <a:spcAft>
                <a:spcPts val="0"/>
              </a:spcAft>
              <a:buClr>
                <a:srgbClr val="7F7F7F"/>
              </a:buClr>
              <a:buSzPts val="2200"/>
              <a:buFont typeface="Lato"/>
              <a:buChar char="●"/>
            </a:pPr>
            <a:endParaRPr lang="es-CL" sz="2200" dirty="0">
              <a:solidFill>
                <a:srgbClr val="7F7F7F"/>
              </a:solidFill>
              <a:latin typeface="Lato"/>
              <a:ea typeface="Lato"/>
              <a:cs typeface="Lato"/>
              <a:sym typeface="Lato"/>
            </a:endParaRPr>
          </a:p>
          <a:p>
            <a:pPr marL="88900">
              <a:lnSpc>
                <a:spcPct val="150000"/>
              </a:lnSpc>
              <a:buClr>
                <a:srgbClr val="7F7F7F"/>
              </a:buClr>
              <a:buSzPts val="2200"/>
            </a:pPr>
            <a:r>
              <a:rPr lang="es-CL" sz="2200" dirty="0">
                <a:solidFill>
                  <a:srgbClr val="7F7F7F"/>
                </a:solidFill>
                <a:latin typeface="Lato"/>
                <a:ea typeface="Lato"/>
                <a:cs typeface="Lato"/>
                <a:sym typeface="Lato"/>
              </a:rPr>
              <a:t>	</a:t>
            </a:r>
            <a:endParaRPr lang="es-CL" sz="2200" dirty="0">
              <a:solidFill>
                <a:srgbClr val="D36C3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755576" y="1052736"/>
            <a:ext cx="7574631" cy="1026850"/>
          </a:xfrm>
          <a:prstGeom prst="rect">
            <a:avLst/>
          </a:prstGeom>
          <a:noFill/>
          <a:ln>
            <a:noFill/>
          </a:ln>
        </p:spPr>
        <p:txBody>
          <a:bodyPr spcFirstLastPara="1" wrap="square" lIns="41125" tIns="41125" rIns="41125" bIns="41125" anchor="t" anchorCtr="0">
            <a:noAutofit/>
          </a:bodyPr>
          <a:lstStyle/>
          <a:p>
            <a:pPr marL="0" lvl="0" indent="0" algn="ctr" rtl="0">
              <a:lnSpc>
                <a:spcPct val="100000"/>
              </a:lnSpc>
              <a:spcBef>
                <a:spcPts val="0"/>
              </a:spcBef>
              <a:spcAft>
                <a:spcPts val="0"/>
              </a:spcAft>
              <a:buClr>
                <a:srgbClr val="D36D33"/>
              </a:buClr>
              <a:buSzPts val="3200"/>
              <a:buFont typeface="Lato"/>
              <a:buNone/>
            </a:pPr>
            <a:r>
              <a:rPr lang="es-CL" b="1" i="0" dirty="0">
                <a:solidFill>
                  <a:srgbClr val="009EAA"/>
                </a:solidFill>
              </a:rPr>
              <a:t>¿</a:t>
            </a:r>
            <a:r>
              <a:rPr lang="es-CL" b="1" i="0" dirty="0">
                <a:solidFill>
                  <a:srgbClr val="009EAA"/>
                </a:solidFill>
                <a:latin typeface="LEMON MILK Bold" pitchFamily="2" charset="77"/>
              </a:rPr>
              <a:t>Qué debemos pensar en una Nueva Constitución cuando pensamos en Garantizar la Protección de Datos Personales? </a:t>
            </a:r>
            <a:endParaRPr dirty="0">
              <a:solidFill>
                <a:srgbClr val="009EAA"/>
              </a:solidFill>
              <a:latin typeface="LEMON MILK" pitchFamily="2" charset="77"/>
            </a:endParaRPr>
          </a:p>
        </p:txBody>
      </p:sp>
      <p:sp>
        <p:nvSpPr>
          <p:cNvPr id="116" name="Google Shape;116;p21"/>
          <p:cNvSpPr txBox="1">
            <a:spLocks noGrp="1"/>
          </p:cNvSpPr>
          <p:nvPr>
            <p:ph type="sldNum" idx="12"/>
          </p:nvPr>
        </p:nvSpPr>
        <p:spPr>
          <a:xfrm>
            <a:off x="7812360" y="6021288"/>
            <a:ext cx="51784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A5A5A5"/>
              </a:buClr>
              <a:buSzPts val="1000"/>
              <a:buFont typeface="Lato"/>
              <a:buNone/>
            </a:pPr>
            <a:fld id="{00000000-1234-1234-1234-123412341234}" type="slidenum">
              <a:rPr lang="es-CL"/>
              <a:t>11</a:t>
            </a:fld>
            <a:endParaRPr/>
          </a:p>
        </p:txBody>
      </p:sp>
      <p:sp>
        <p:nvSpPr>
          <p:cNvPr id="3" name="Marcador de texto 2">
            <a:extLst>
              <a:ext uri="{FF2B5EF4-FFF2-40B4-BE49-F238E27FC236}">
                <a16:creationId xmlns:a16="http://schemas.microsoft.com/office/drawing/2014/main" id="{4E3AD841-6862-1144-A42D-5053564B2224}"/>
              </a:ext>
            </a:extLst>
          </p:cNvPr>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549345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BB71E2F-8A17-9F48-8EF8-3EA80DA944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12</a:t>
            </a:fld>
            <a:endParaRPr lang="es-CL"/>
          </a:p>
        </p:txBody>
      </p:sp>
      <p:sp>
        <p:nvSpPr>
          <p:cNvPr id="5" name="Google Shape;146;p24">
            <a:extLst>
              <a:ext uri="{FF2B5EF4-FFF2-40B4-BE49-F238E27FC236}">
                <a16:creationId xmlns:a16="http://schemas.microsoft.com/office/drawing/2014/main" id="{E51C8103-538F-AF43-A5F3-20D218E9D51C}"/>
              </a:ext>
            </a:extLst>
          </p:cNvPr>
          <p:cNvSpPr/>
          <p:nvPr/>
        </p:nvSpPr>
        <p:spPr>
          <a:xfrm>
            <a:off x="1572600" y="1639685"/>
            <a:ext cx="5998800" cy="844200"/>
          </a:xfrm>
          <a:prstGeom prst="homePlate">
            <a:avLst>
              <a:gd name="adj" fmla="val 50000"/>
            </a:avLst>
          </a:prstGeom>
          <a:solidFill>
            <a:srgbClr val="3EDAD8"/>
          </a:solidFill>
          <a:ln>
            <a:noFill/>
          </a:ln>
        </p:spPr>
        <p:txBody>
          <a:bodyPr spcFirstLastPara="1" wrap="square" lIns="91425" tIns="45700" rIns="91425" bIns="45700" anchor="ctr" anchorCtr="0">
            <a:noAutofit/>
          </a:bodyPr>
          <a:lstStyle/>
          <a:p>
            <a:pPr marL="895350" marR="0" lvl="0" indent="0" algn="l" rtl="0">
              <a:lnSpc>
                <a:spcPct val="100000"/>
              </a:lnSpc>
              <a:spcBef>
                <a:spcPts val="0"/>
              </a:spcBef>
              <a:spcAft>
                <a:spcPts val="0"/>
              </a:spcAft>
              <a:buClr>
                <a:srgbClr val="000000"/>
              </a:buClr>
              <a:buSzPts val="1800"/>
              <a:buFont typeface="Arial"/>
              <a:buNone/>
            </a:pPr>
            <a:r>
              <a:rPr lang="es-CL" sz="1800" b="1" i="0" u="none" strike="noStrike" cap="none" dirty="0">
                <a:solidFill>
                  <a:schemeClr val="dk1"/>
                </a:solidFill>
                <a:latin typeface="Nunito"/>
                <a:ea typeface="Arial"/>
                <a:cs typeface="Arial"/>
                <a:sym typeface="Nunito"/>
              </a:rPr>
              <a:t>Garantías Expresas </a:t>
            </a:r>
            <a:endParaRPr sz="1400" b="0" i="0" u="none" strike="noStrike" cap="none" dirty="0">
              <a:solidFill>
                <a:schemeClr val="dk1"/>
              </a:solidFill>
              <a:latin typeface="Arial"/>
              <a:ea typeface="Arial"/>
              <a:cs typeface="Arial"/>
              <a:sym typeface="Arial"/>
            </a:endParaRPr>
          </a:p>
        </p:txBody>
      </p:sp>
      <p:sp>
        <p:nvSpPr>
          <p:cNvPr id="6" name="Google Shape;147;p24">
            <a:extLst>
              <a:ext uri="{FF2B5EF4-FFF2-40B4-BE49-F238E27FC236}">
                <a16:creationId xmlns:a16="http://schemas.microsoft.com/office/drawing/2014/main" id="{98C205FE-591E-7249-8F9B-43BCE35FA7CA}"/>
              </a:ext>
            </a:extLst>
          </p:cNvPr>
          <p:cNvSpPr/>
          <p:nvPr/>
        </p:nvSpPr>
        <p:spPr>
          <a:xfrm>
            <a:off x="1572600" y="2579961"/>
            <a:ext cx="5998800" cy="844200"/>
          </a:xfrm>
          <a:prstGeom prst="homePlate">
            <a:avLst>
              <a:gd name="adj" fmla="val 50000"/>
            </a:avLst>
          </a:prstGeom>
          <a:solidFill>
            <a:srgbClr val="20A4A1"/>
          </a:solidFill>
          <a:ln>
            <a:noFill/>
          </a:ln>
        </p:spPr>
        <p:txBody>
          <a:bodyPr spcFirstLastPara="1" wrap="square" lIns="91425" tIns="45700" rIns="91425" bIns="45700" anchor="ctr" anchorCtr="0">
            <a:noAutofit/>
          </a:bodyPr>
          <a:lstStyle/>
          <a:p>
            <a:pPr marL="895350" lvl="0">
              <a:buSzPts val="1800"/>
            </a:pPr>
            <a:r>
              <a:rPr lang="es-CL" sz="1800" b="1" dirty="0">
                <a:solidFill>
                  <a:srgbClr val="FFFFFF"/>
                </a:solidFill>
                <a:latin typeface="Nunito"/>
                <a:ea typeface="Nunito"/>
                <a:cs typeface="Nunito"/>
                <a:sym typeface="Nunito"/>
              </a:rPr>
              <a:t>Acciones Constitucionales</a:t>
            </a:r>
          </a:p>
        </p:txBody>
      </p:sp>
      <p:sp>
        <p:nvSpPr>
          <p:cNvPr id="7" name="Google Shape;148;p24">
            <a:extLst>
              <a:ext uri="{FF2B5EF4-FFF2-40B4-BE49-F238E27FC236}">
                <a16:creationId xmlns:a16="http://schemas.microsoft.com/office/drawing/2014/main" id="{AC819876-448F-F44F-BAF8-8C3519D48DE5}"/>
              </a:ext>
            </a:extLst>
          </p:cNvPr>
          <p:cNvSpPr/>
          <p:nvPr/>
        </p:nvSpPr>
        <p:spPr>
          <a:xfrm>
            <a:off x="1572600" y="3505184"/>
            <a:ext cx="5998800" cy="844200"/>
          </a:xfrm>
          <a:prstGeom prst="homePlate">
            <a:avLst>
              <a:gd name="adj" fmla="val 50000"/>
            </a:avLst>
          </a:prstGeom>
          <a:solidFill>
            <a:srgbClr val="37C9EF"/>
          </a:solidFill>
          <a:ln>
            <a:noFill/>
          </a:ln>
        </p:spPr>
        <p:txBody>
          <a:bodyPr spcFirstLastPara="1" wrap="square" lIns="91425" tIns="45700" rIns="91425" bIns="45700" anchor="ctr" anchorCtr="0">
            <a:noAutofit/>
          </a:bodyPr>
          <a:lstStyle/>
          <a:p>
            <a:pPr marL="895350">
              <a:buClr>
                <a:schemeClr val="dk1"/>
              </a:buClr>
              <a:buSzPts val="1800"/>
            </a:pPr>
            <a:r>
              <a:rPr lang="es-CL" sz="1800" b="1" dirty="0">
                <a:solidFill>
                  <a:schemeClr val="dk1"/>
                </a:solidFill>
                <a:latin typeface="Nunito"/>
                <a:ea typeface="Nunito"/>
                <a:cs typeface="Nunito"/>
                <a:sym typeface="Nunito"/>
              </a:rPr>
              <a:t>Autoridad Competente</a:t>
            </a:r>
          </a:p>
          <a:p>
            <a:pPr marL="895350">
              <a:buClr>
                <a:schemeClr val="dk1"/>
              </a:buClr>
              <a:buSzPts val="1800"/>
            </a:pPr>
            <a:endParaRPr lang="es-CL" sz="1400" b="0" i="0" u="none" strike="noStrike" cap="none" dirty="0">
              <a:solidFill>
                <a:schemeClr val="dk1"/>
              </a:solidFill>
              <a:latin typeface="Arial"/>
              <a:ea typeface="Arial"/>
              <a:cs typeface="Arial"/>
              <a:sym typeface="Arial"/>
            </a:endParaRPr>
          </a:p>
        </p:txBody>
      </p:sp>
      <p:sp>
        <p:nvSpPr>
          <p:cNvPr id="8" name="Google Shape;149;p24">
            <a:extLst>
              <a:ext uri="{FF2B5EF4-FFF2-40B4-BE49-F238E27FC236}">
                <a16:creationId xmlns:a16="http://schemas.microsoft.com/office/drawing/2014/main" id="{D1BD526C-1670-F14C-B069-F331CAFEF10C}"/>
              </a:ext>
            </a:extLst>
          </p:cNvPr>
          <p:cNvSpPr/>
          <p:nvPr/>
        </p:nvSpPr>
        <p:spPr>
          <a:xfrm>
            <a:off x="1572600" y="4430407"/>
            <a:ext cx="5998800" cy="844200"/>
          </a:xfrm>
          <a:prstGeom prst="homePlate">
            <a:avLst>
              <a:gd name="adj" fmla="val 50000"/>
            </a:avLst>
          </a:prstGeom>
          <a:solidFill>
            <a:srgbClr val="2C92D5"/>
          </a:solidFill>
          <a:ln>
            <a:noFill/>
          </a:ln>
        </p:spPr>
        <p:txBody>
          <a:bodyPr spcFirstLastPara="1" wrap="square" lIns="91425" tIns="45700" rIns="91425" bIns="45700" anchor="ctr" anchorCtr="0">
            <a:noAutofit/>
          </a:bodyPr>
          <a:lstStyle/>
          <a:p>
            <a:pPr marL="895350">
              <a:buSzPts val="1800"/>
            </a:pPr>
            <a:endParaRPr lang="es-CL" sz="1800" b="1" dirty="0">
              <a:solidFill>
                <a:schemeClr val="lt1"/>
              </a:solidFill>
              <a:latin typeface="Nunito"/>
              <a:ea typeface="Nunito"/>
              <a:cs typeface="Nunito"/>
              <a:sym typeface="Nunito"/>
            </a:endParaRPr>
          </a:p>
          <a:p>
            <a:pPr marL="895350">
              <a:buSzPts val="1800"/>
            </a:pPr>
            <a:r>
              <a:rPr lang="es-CL" sz="1800" b="1" dirty="0">
                <a:solidFill>
                  <a:schemeClr val="lt1"/>
                </a:solidFill>
                <a:latin typeface="Nunito"/>
                <a:ea typeface="Nunito"/>
                <a:cs typeface="Nunito"/>
                <a:sym typeface="Nunito"/>
              </a:rPr>
              <a:t>Marcos Normativos que otorguen efectividad a Derechos Fundamentales</a:t>
            </a:r>
          </a:p>
          <a:p>
            <a:pPr marL="895350">
              <a:buSzPts val="1800"/>
            </a:pPr>
            <a:endParaRPr lang="es-CL" sz="1400" b="0" i="0" u="none" strike="noStrike" cap="none" dirty="0">
              <a:solidFill>
                <a:srgbClr val="000000"/>
              </a:solidFill>
              <a:latin typeface="Arial"/>
              <a:ea typeface="Arial"/>
              <a:cs typeface="Arial"/>
              <a:sym typeface="Arial"/>
            </a:endParaRPr>
          </a:p>
        </p:txBody>
      </p:sp>
      <p:pic>
        <p:nvPicPr>
          <p:cNvPr id="11" name="Imagen 10" descr="Icono&#10;&#10;Descripción generada automáticamente">
            <a:extLst>
              <a:ext uri="{FF2B5EF4-FFF2-40B4-BE49-F238E27FC236}">
                <a16:creationId xmlns:a16="http://schemas.microsoft.com/office/drawing/2014/main" id="{E8F968BC-0BF8-AA49-8C4D-1A4442BB2C71}"/>
              </a:ext>
            </a:extLst>
          </p:cNvPr>
          <p:cNvPicPr>
            <a:picLocks noChangeAspect="1"/>
          </p:cNvPicPr>
          <p:nvPr/>
        </p:nvPicPr>
        <p:blipFill>
          <a:blip r:embed="rId3"/>
          <a:stretch>
            <a:fillRect/>
          </a:stretch>
        </p:blipFill>
        <p:spPr>
          <a:xfrm>
            <a:off x="3464169" y="181247"/>
            <a:ext cx="1828800" cy="1562100"/>
          </a:xfrm>
          <a:prstGeom prst="rect">
            <a:avLst/>
          </a:prstGeom>
        </p:spPr>
      </p:pic>
      <p:sp>
        <p:nvSpPr>
          <p:cNvPr id="13" name="Google Shape;150;p24">
            <a:extLst>
              <a:ext uri="{FF2B5EF4-FFF2-40B4-BE49-F238E27FC236}">
                <a16:creationId xmlns:a16="http://schemas.microsoft.com/office/drawing/2014/main" id="{5C9ACDE2-15BC-8E4A-A409-AE2C97BC351C}"/>
              </a:ext>
            </a:extLst>
          </p:cNvPr>
          <p:cNvSpPr/>
          <p:nvPr/>
        </p:nvSpPr>
        <p:spPr>
          <a:xfrm>
            <a:off x="1572600" y="5355630"/>
            <a:ext cx="5998800" cy="844200"/>
          </a:xfrm>
          <a:prstGeom prst="homePlate">
            <a:avLst>
              <a:gd name="adj" fmla="val 50000"/>
            </a:avLst>
          </a:prstGeom>
          <a:solidFill>
            <a:srgbClr val="13538A"/>
          </a:solidFill>
          <a:ln>
            <a:noFill/>
          </a:ln>
        </p:spPr>
        <p:txBody>
          <a:bodyPr spcFirstLastPara="1" wrap="square" lIns="91425" tIns="45700" rIns="91425" bIns="45700" anchor="ctr" anchorCtr="0">
            <a:noAutofit/>
          </a:bodyPr>
          <a:lstStyle/>
          <a:p>
            <a:pPr marL="895350" marR="0" lvl="0" indent="0" algn="l" rtl="0">
              <a:lnSpc>
                <a:spcPct val="100000"/>
              </a:lnSpc>
              <a:spcBef>
                <a:spcPts val="0"/>
              </a:spcBef>
              <a:spcAft>
                <a:spcPts val="0"/>
              </a:spcAft>
              <a:buClr>
                <a:srgbClr val="000000"/>
              </a:buClr>
              <a:buSzPts val="1800"/>
              <a:buFont typeface="Arial"/>
              <a:buNone/>
            </a:pPr>
            <a:r>
              <a:rPr lang="es-ES" sz="1800" b="1" i="0" u="none" strike="noStrike" cap="none" dirty="0">
                <a:solidFill>
                  <a:schemeClr val="lt1"/>
                </a:solidFill>
                <a:latin typeface="Nunito"/>
                <a:ea typeface="Nunito"/>
                <a:cs typeface="Nunito"/>
                <a:sym typeface="Nunito"/>
              </a:rPr>
              <a:t>Asimetrías de Poder</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81674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p:nvPr/>
        </p:nvSpPr>
        <p:spPr>
          <a:xfrm>
            <a:off x="2177734" y="562708"/>
            <a:ext cx="4788532" cy="1708074"/>
          </a:xfrm>
          <a:prstGeom prst="rect">
            <a:avLst/>
          </a:prstGeom>
          <a:noFill/>
          <a:ln>
            <a:noFill/>
          </a:ln>
        </p:spPr>
        <p:txBody>
          <a:bodyPr spcFirstLastPara="1" wrap="square" lIns="58500" tIns="58500" rIns="58500" bIns="58500" anchor="t" anchorCtr="0">
            <a:noAutofit/>
          </a:bodyPr>
          <a:lstStyle/>
          <a:p>
            <a:pPr marL="0" lvl="0" indent="0" algn="ctr" rtl="0">
              <a:spcBef>
                <a:spcPts val="0"/>
              </a:spcBef>
              <a:spcAft>
                <a:spcPts val="0"/>
              </a:spcAft>
              <a:buClr>
                <a:schemeClr val="lt1"/>
              </a:buClr>
              <a:buSzPts val="3200"/>
              <a:buFont typeface="Lato"/>
              <a:buNone/>
            </a:pPr>
            <a:endParaRPr lang="es-CL" sz="3200" b="1" dirty="0">
              <a:latin typeface="LEMON MILK Bold" pitchFamily="2" charset="77"/>
              <a:ea typeface="Lato"/>
              <a:cs typeface="Lato"/>
              <a:sym typeface="Lato"/>
            </a:endParaRPr>
          </a:p>
          <a:p>
            <a:pPr marL="0" lvl="0" indent="0" algn="ctr" rtl="0">
              <a:spcBef>
                <a:spcPts val="0"/>
              </a:spcBef>
              <a:spcAft>
                <a:spcPts val="0"/>
              </a:spcAft>
              <a:buClr>
                <a:schemeClr val="lt1"/>
              </a:buClr>
              <a:buSzPts val="3200"/>
              <a:buFont typeface="Lato"/>
              <a:buNone/>
            </a:pPr>
            <a:r>
              <a:rPr lang="es-CL" sz="3200" b="1" dirty="0">
                <a:latin typeface="LEMON MILK Bold" pitchFamily="2" charset="77"/>
                <a:ea typeface="Lato"/>
                <a:cs typeface="Lato"/>
                <a:sym typeface="Lato"/>
              </a:rPr>
              <a:t>FIN</a:t>
            </a:r>
            <a:endParaRPr sz="3200" dirty="0">
              <a:latin typeface="LEMON MILK" pitchFamily="2" charset="77"/>
              <a:ea typeface="Lato"/>
              <a:cs typeface="Lato"/>
              <a:sym typeface="Lato"/>
            </a:endParaRPr>
          </a:p>
          <a:p>
            <a:pPr marL="0" marR="0" lvl="0" indent="0" algn="ctr" rtl="0">
              <a:lnSpc>
                <a:spcPct val="100000"/>
              </a:lnSpc>
              <a:spcBef>
                <a:spcPts val="0"/>
              </a:spcBef>
              <a:spcAft>
                <a:spcPts val="0"/>
              </a:spcAft>
              <a:buClr>
                <a:srgbClr val="000000"/>
              </a:buClr>
              <a:buSzPts val="2000"/>
              <a:buFont typeface="Lato"/>
              <a:buNone/>
            </a:pPr>
            <a:endParaRPr lang="es-ES" sz="2000" b="1" dirty="0">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Lato"/>
              <a:buNone/>
            </a:pPr>
            <a:endParaRPr lang="es-CL" sz="2000" b="1" dirty="0">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Lato"/>
              <a:buNone/>
            </a:pPr>
            <a:endParaRPr sz="2000" b="1" dirty="0">
              <a:latin typeface="Lato"/>
              <a:ea typeface="Lato"/>
              <a:cs typeface="Lato"/>
              <a:sym typeface="Lato"/>
            </a:endParaRPr>
          </a:p>
          <a:p>
            <a:pPr marL="0" marR="0" lvl="0" indent="0" algn="ctr" rtl="0">
              <a:lnSpc>
                <a:spcPct val="100000"/>
              </a:lnSpc>
              <a:spcBef>
                <a:spcPts val="0"/>
              </a:spcBef>
              <a:spcAft>
                <a:spcPts val="0"/>
              </a:spcAft>
              <a:buClr>
                <a:srgbClr val="000000"/>
              </a:buClr>
              <a:buSzPts val="2000"/>
              <a:buFont typeface="Lato"/>
              <a:buNone/>
            </a:pPr>
            <a:r>
              <a:rPr lang="es-ES" sz="2400" b="1" dirty="0">
                <a:latin typeface="Aharoni" panose="02010803020104030203" pitchFamily="2" charset="-79"/>
                <a:ea typeface="Lato"/>
                <a:cs typeface="Aharoni" panose="02010803020104030203" pitchFamily="2" charset="-79"/>
                <a:sym typeface="Lato"/>
              </a:rPr>
              <a:t>@</a:t>
            </a:r>
            <a:r>
              <a:rPr lang="es-ES" sz="2400" b="1" dirty="0" err="1">
                <a:latin typeface="Aharoni" panose="02010803020104030203" pitchFamily="2" charset="-79"/>
                <a:ea typeface="Lato"/>
                <a:cs typeface="Aharoni" panose="02010803020104030203" pitchFamily="2" charset="-79"/>
                <a:sym typeface="Lato"/>
              </a:rPr>
              <a:t>dannyrayman</a:t>
            </a:r>
            <a:endParaRPr sz="2400" b="1" dirty="0">
              <a:latin typeface="Aharoni" panose="02010803020104030203" pitchFamily="2" charset="-79"/>
              <a:ea typeface="Lato"/>
              <a:cs typeface="Aharoni" panose="02010803020104030203" pitchFamily="2" charset="-79"/>
              <a:sym typeface="Lato"/>
            </a:endParaRPr>
          </a:p>
          <a:p>
            <a:pPr marL="0" marR="0" lvl="0" indent="0" algn="ctr" rtl="0">
              <a:lnSpc>
                <a:spcPct val="100000"/>
              </a:lnSpc>
              <a:spcBef>
                <a:spcPts val="0"/>
              </a:spcBef>
              <a:spcAft>
                <a:spcPts val="0"/>
              </a:spcAft>
              <a:buClr>
                <a:srgbClr val="000000"/>
              </a:buClr>
              <a:buSzPts val="2000"/>
              <a:buFont typeface="Lato"/>
              <a:buNone/>
            </a:pPr>
            <a:r>
              <a:rPr lang="es-CL" sz="2400" b="1" dirty="0">
                <a:latin typeface="Aharoni" panose="02010803020104030203" pitchFamily="2" charset="-79"/>
                <a:ea typeface="Lato"/>
                <a:cs typeface="Aharoni" panose="02010803020104030203" pitchFamily="2" charset="-79"/>
                <a:sym typeface="Lato"/>
              </a:rPr>
              <a:t>danny</a:t>
            </a:r>
            <a:r>
              <a:rPr lang="es-CL" sz="2400" b="1" i="0" u="none" strike="noStrike" cap="none" dirty="0">
                <a:solidFill>
                  <a:srgbClr val="000000"/>
                </a:solidFill>
                <a:latin typeface="Aharoni" panose="02010803020104030203" pitchFamily="2" charset="-79"/>
                <a:ea typeface="Lato"/>
                <a:cs typeface="Aharoni" panose="02010803020104030203" pitchFamily="2" charset="-79"/>
                <a:sym typeface="Lato"/>
              </a:rPr>
              <a:t>@datosprotegidos.org</a:t>
            </a:r>
          </a:p>
          <a:p>
            <a:pPr algn="ctr">
              <a:buSzPts val="2000"/>
            </a:pPr>
            <a:r>
              <a:rPr lang="es-ES" sz="2400" b="1" dirty="0">
                <a:latin typeface="Aharoni" panose="02010803020104030203" pitchFamily="2" charset="-79"/>
                <a:ea typeface="Lato"/>
                <a:cs typeface="Aharoni" panose="02010803020104030203" pitchFamily="2" charset="-79"/>
                <a:sym typeface="Lato"/>
              </a:rPr>
              <a:t>@</a:t>
            </a:r>
            <a:r>
              <a:rPr lang="es-ES" sz="2400" b="1" dirty="0" err="1">
                <a:latin typeface="Aharoni" panose="02010803020104030203" pitchFamily="2" charset="-79"/>
                <a:ea typeface="Lato"/>
                <a:cs typeface="Aharoni" panose="02010803020104030203" pitchFamily="2" charset="-79"/>
                <a:sym typeface="Lato"/>
              </a:rPr>
              <a:t>datosprotegidos</a:t>
            </a:r>
            <a:endParaRPr lang="es-ES" sz="2400" b="1" dirty="0">
              <a:latin typeface="Aharoni" panose="02010803020104030203" pitchFamily="2" charset="-79"/>
              <a:ea typeface="Lato"/>
              <a:cs typeface="Aharoni" panose="02010803020104030203" pitchFamily="2" charset="-79"/>
              <a:sym typeface="Lato"/>
            </a:endParaRPr>
          </a:p>
          <a:p>
            <a:pPr marL="0" marR="0" lvl="0" indent="0" algn="ctr" rtl="0">
              <a:lnSpc>
                <a:spcPct val="100000"/>
              </a:lnSpc>
              <a:spcBef>
                <a:spcPts val="0"/>
              </a:spcBef>
              <a:spcAft>
                <a:spcPts val="0"/>
              </a:spcAft>
              <a:buClr>
                <a:srgbClr val="000000"/>
              </a:buClr>
              <a:buSzPts val="2000"/>
              <a:buFont typeface="Lato"/>
              <a:buNone/>
            </a:pPr>
            <a:endParaRPr sz="2000" b="1" i="0" u="none" strike="noStrike" cap="none" dirty="0">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964903" y="3136284"/>
            <a:ext cx="7214100" cy="585300"/>
          </a:xfrm>
          <a:prstGeom prst="rect">
            <a:avLst/>
          </a:prstGeom>
          <a:noFill/>
          <a:ln>
            <a:noFill/>
          </a:ln>
        </p:spPr>
        <p:txBody>
          <a:bodyPr spcFirstLastPara="1" wrap="square" lIns="41125" tIns="41125" rIns="41125" bIns="41125" anchor="t" anchorCtr="0">
            <a:noAutofit/>
          </a:bodyPr>
          <a:lstStyle/>
          <a:p>
            <a:pPr marL="0" lvl="0" indent="0" algn="ctr" rtl="0">
              <a:lnSpc>
                <a:spcPct val="100000"/>
              </a:lnSpc>
              <a:spcBef>
                <a:spcPts val="0"/>
              </a:spcBef>
              <a:spcAft>
                <a:spcPts val="0"/>
              </a:spcAft>
              <a:buClr>
                <a:schemeClr val="lt1"/>
              </a:buClr>
              <a:buSzPts val="3200"/>
              <a:buFont typeface="Lato"/>
              <a:buNone/>
            </a:pPr>
            <a:r>
              <a:rPr lang="es-CL" dirty="0">
                <a:latin typeface="LEMON MILK" pitchFamily="2" charset="77"/>
              </a:rPr>
              <a:t>Nuestro Trabajo</a:t>
            </a:r>
            <a:endParaRPr dirty="0">
              <a:latin typeface="LEMON MILK"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17"/>
          <p:cNvSpPr txBox="1">
            <a:spLocks noGrp="1"/>
          </p:cNvSpPr>
          <p:nvPr>
            <p:ph type="body" idx="1"/>
          </p:nvPr>
        </p:nvSpPr>
        <p:spPr>
          <a:xfrm>
            <a:off x="719550" y="1024981"/>
            <a:ext cx="7704900" cy="4536600"/>
          </a:xfrm>
          <a:prstGeom prst="rect">
            <a:avLst/>
          </a:prstGeom>
          <a:noFill/>
          <a:ln>
            <a:noFill/>
          </a:ln>
        </p:spPr>
        <p:txBody>
          <a:bodyPr spcFirstLastPara="1" wrap="square" lIns="41125" tIns="41125" rIns="41125" bIns="41125" anchor="t" anchorCtr="0">
            <a:noAutofit/>
          </a:bodyPr>
          <a:lstStyle/>
          <a:p>
            <a:pPr marL="0" lvl="0" indent="0" algn="just" rtl="0">
              <a:spcBef>
                <a:spcPts val="0"/>
              </a:spcBef>
              <a:spcAft>
                <a:spcPts val="0"/>
              </a:spcAft>
              <a:buNone/>
            </a:pPr>
            <a:r>
              <a:rPr lang="es-CL" sz="2000" b="1" dirty="0">
                <a:solidFill>
                  <a:srgbClr val="31859B"/>
                </a:solidFill>
                <a:latin typeface="LEMON MILK Bold" pitchFamily="2" charset="77"/>
              </a:rPr>
              <a:t>Datos Protegidos </a:t>
            </a:r>
            <a:r>
              <a:rPr lang="es-CL" sz="2000" dirty="0"/>
              <a:t>es una organización Chilena sin fines de lucro creada en 2015, con el objeto de promover, defender y educar sobre el derecho a la privacidad y a la protección de los datos personales como derechos fundamentales.</a:t>
            </a:r>
          </a:p>
          <a:p>
            <a:pPr marL="0" lvl="0" indent="0">
              <a:spcBef>
                <a:spcPts val="0"/>
              </a:spcBef>
            </a:pPr>
            <a:endParaRPr lang="es-CL" sz="2000" dirty="0"/>
          </a:p>
          <a:p>
            <a:pPr marL="0" lvl="0" indent="0">
              <a:spcBef>
                <a:spcPts val="0"/>
              </a:spcBef>
            </a:pPr>
            <a:r>
              <a:rPr lang="es-CL" sz="2000" dirty="0"/>
              <a:t>En la actualidad, hemos sumado al objeto de la Fundación la promoción de la libertad de expresión, la inclusión de perspectiva de género sobre las tecnologías y el fortalecimiento de la seguridad digital.</a:t>
            </a:r>
          </a:p>
          <a:p>
            <a:pPr marL="0" lvl="0" indent="0" algn="just" rtl="0">
              <a:spcBef>
                <a:spcPts val="0"/>
              </a:spcBef>
              <a:spcAft>
                <a:spcPts val="0"/>
              </a:spcAft>
              <a:buNone/>
            </a:pPr>
            <a:endParaRPr lang="es-ES" sz="2000" dirty="0"/>
          </a:p>
          <a:p>
            <a:pPr marL="0" lvl="0" indent="0" algn="just" rtl="0">
              <a:spcBef>
                <a:spcPts val="0"/>
              </a:spcBef>
              <a:spcAft>
                <a:spcPts val="0"/>
              </a:spcAft>
              <a:buNone/>
            </a:pPr>
            <a:r>
              <a:rPr lang="es-CL" sz="2000" b="1" dirty="0">
                <a:solidFill>
                  <a:srgbClr val="D36C32"/>
                </a:solidFill>
                <a:latin typeface="LEMON MILK Bold" pitchFamily="2" charset="77"/>
              </a:rPr>
              <a:t>Lineas de Acción:</a:t>
            </a:r>
            <a:endParaRPr sz="2000" b="1" dirty="0">
              <a:solidFill>
                <a:srgbClr val="D36C32"/>
              </a:solidFill>
              <a:latin typeface="LEMON MILK Bold" pitchFamily="2" charset="77"/>
            </a:endParaRPr>
          </a:p>
          <a:p>
            <a:pPr marL="0" lvl="0" indent="0" algn="just" rtl="0">
              <a:spcBef>
                <a:spcPts val="0"/>
              </a:spcBef>
              <a:spcAft>
                <a:spcPts val="0"/>
              </a:spcAft>
              <a:buNone/>
            </a:pPr>
            <a:r>
              <a:rPr lang="es-CL" sz="2000" b="1" dirty="0">
                <a:solidFill>
                  <a:srgbClr val="5BB3CE"/>
                </a:solidFill>
              </a:rPr>
              <a:t>• Litigación estratégica gratuita </a:t>
            </a:r>
            <a:endParaRPr sz="2000" b="1" dirty="0">
              <a:solidFill>
                <a:srgbClr val="5BB3CE"/>
              </a:solidFill>
            </a:endParaRPr>
          </a:p>
          <a:p>
            <a:pPr marL="0" lvl="0" indent="0" algn="just" rtl="0">
              <a:spcBef>
                <a:spcPts val="0"/>
              </a:spcBef>
              <a:spcAft>
                <a:spcPts val="0"/>
              </a:spcAft>
              <a:buNone/>
            </a:pPr>
            <a:r>
              <a:rPr lang="es-CL" sz="2000" b="1" dirty="0">
                <a:solidFill>
                  <a:srgbClr val="5BB3CE"/>
                </a:solidFill>
              </a:rPr>
              <a:t>• Incidencia en políticas públicas </a:t>
            </a:r>
            <a:endParaRPr sz="2000" b="1" dirty="0">
              <a:solidFill>
                <a:srgbClr val="5BB3CE"/>
              </a:solidFill>
            </a:endParaRPr>
          </a:p>
          <a:p>
            <a:pPr marL="0" lvl="0" indent="0" algn="just" rtl="0">
              <a:spcBef>
                <a:spcPts val="0"/>
              </a:spcBef>
              <a:spcAft>
                <a:spcPts val="0"/>
              </a:spcAft>
              <a:buNone/>
            </a:pPr>
            <a:r>
              <a:rPr lang="es-CL" sz="2000" b="1" dirty="0">
                <a:solidFill>
                  <a:srgbClr val="5BB3CE"/>
                </a:solidFill>
              </a:rPr>
              <a:t>• Campañas públicas y de opinión </a:t>
            </a:r>
            <a:endParaRPr sz="2000" b="1" dirty="0">
              <a:solidFill>
                <a:srgbClr val="5BB3CE"/>
              </a:solidFill>
            </a:endParaRPr>
          </a:p>
          <a:p>
            <a:pPr marL="0" lvl="0" indent="0" algn="just" rtl="0">
              <a:spcBef>
                <a:spcPts val="0"/>
              </a:spcBef>
              <a:spcAft>
                <a:spcPts val="0"/>
              </a:spcAft>
              <a:buNone/>
            </a:pPr>
            <a:r>
              <a:rPr lang="es-CL" sz="2000" b="1" dirty="0">
                <a:solidFill>
                  <a:srgbClr val="5BB3CE"/>
                </a:solidFill>
              </a:rPr>
              <a:t>• Talleres</a:t>
            </a:r>
            <a:endParaRPr sz="2000" b="1" dirty="0">
              <a:solidFill>
                <a:srgbClr val="5BB3CE"/>
              </a:solidFill>
            </a:endParaRPr>
          </a:p>
          <a:p>
            <a:pPr marL="0" lvl="0" indent="0" algn="just" rtl="0">
              <a:spcBef>
                <a:spcPts val="0"/>
              </a:spcBef>
              <a:spcAft>
                <a:spcPts val="0"/>
              </a:spcAft>
              <a:buNone/>
            </a:pPr>
            <a:endParaRPr sz="2000" dirty="0"/>
          </a:p>
          <a:p>
            <a:pPr marL="0" lvl="0" indent="0" algn="just" rtl="0">
              <a:spcBef>
                <a:spcPts val="0"/>
              </a:spcBef>
              <a:spcAft>
                <a:spcPts val="0"/>
              </a:spcAft>
              <a:buNone/>
            </a:pPr>
            <a:endParaRPr sz="2000" dirty="0"/>
          </a:p>
        </p:txBody>
      </p:sp>
      <p:sp>
        <p:nvSpPr>
          <p:cNvPr id="87" name="Google Shape;87;p17"/>
          <p:cNvSpPr txBox="1">
            <a:spLocks noGrp="1"/>
          </p:cNvSpPr>
          <p:nvPr>
            <p:ph type="sldNum" idx="12"/>
          </p:nvPr>
        </p:nvSpPr>
        <p:spPr>
          <a:xfrm>
            <a:off x="7812360" y="6021288"/>
            <a:ext cx="5178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A5A5A5"/>
              </a:buClr>
              <a:buSzPts val="1000"/>
              <a:buFont typeface="Lato"/>
              <a:buNone/>
            </a:pPr>
            <a:fld id="{00000000-1234-1234-1234-123412341234}" type="slidenum">
              <a:rPr lang="es-CL"/>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964903" y="1916723"/>
            <a:ext cx="7214100" cy="1804861"/>
          </a:xfrm>
          <a:prstGeom prst="rect">
            <a:avLst/>
          </a:prstGeom>
          <a:noFill/>
          <a:ln>
            <a:noFill/>
          </a:ln>
        </p:spPr>
        <p:txBody>
          <a:bodyPr spcFirstLastPara="1" wrap="square" lIns="41125" tIns="41125" rIns="41125" bIns="41125" anchor="t" anchorCtr="0">
            <a:noAutofit/>
          </a:bodyPr>
          <a:lstStyle/>
          <a:p>
            <a:pPr marL="0" lvl="0" indent="0" algn="ctr" rtl="0">
              <a:lnSpc>
                <a:spcPct val="100000"/>
              </a:lnSpc>
              <a:spcBef>
                <a:spcPts val="0"/>
              </a:spcBef>
              <a:spcAft>
                <a:spcPts val="0"/>
              </a:spcAft>
              <a:buClr>
                <a:schemeClr val="lt1"/>
              </a:buClr>
              <a:buSzPts val="3200"/>
              <a:buFont typeface="Lato"/>
              <a:buNone/>
            </a:pPr>
            <a:r>
              <a:rPr lang="es-CL" b="1" dirty="0">
                <a:latin typeface="LEMON MILK Bold" pitchFamily="2" charset="77"/>
              </a:rPr>
              <a:t>Privacidad </a:t>
            </a:r>
            <a:br>
              <a:rPr lang="es-CL" b="1" dirty="0">
                <a:latin typeface="LEMON MILK Bold" pitchFamily="2" charset="77"/>
              </a:rPr>
            </a:br>
            <a:r>
              <a:rPr lang="es-CL" b="1" dirty="0">
                <a:latin typeface="LEMON MILK Bold" pitchFamily="2" charset="77"/>
              </a:rPr>
              <a:t>y </a:t>
            </a:r>
            <a:br>
              <a:rPr lang="es-CL" b="1" dirty="0">
                <a:latin typeface="LEMON MILK Bold" pitchFamily="2" charset="77"/>
              </a:rPr>
            </a:br>
            <a:r>
              <a:rPr lang="es-CL" b="1" dirty="0">
                <a:latin typeface="LEMON MILK Bold" pitchFamily="2" charset="77"/>
              </a:rPr>
              <a:t>Protección de Datos</a:t>
            </a:r>
            <a:br>
              <a:rPr lang="es-CL" b="1" dirty="0">
                <a:latin typeface="LEMON MILK Bold" pitchFamily="2" charset="77"/>
              </a:rPr>
            </a:br>
            <a:r>
              <a:rPr lang="es-CL" b="1" dirty="0">
                <a:latin typeface="LEMON MILK Bold" pitchFamily="2" charset="77"/>
              </a:rPr>
              <a:t>Como </a:t>
            </a:r>
            <a:br>
              <a:rPr lang="es-CL" b="1" dirty="0">
                <a:latin typeface="LEMON MILK Bold" pitchFamily="2" charset="77"/>
              </a:rPr>
            </a:br>
            <a:r>
              <a:rPr lang="es-CL" b="1" dirty="0">
                <a:latin typeface="LEMON MILK Bold" pitchFamily="2" charset="77"/>
              </a:rPr>
              <a:t>Derechos Humanos</a:t>
            </a:r>
            <a:endParaRPr b="1" dirty="0">
              <a:latin typeface="LEMON MILK Bold" pitchFamily="2" charset="77"/>
            </a:endParaRPr>
          </a:p>
          <a:p>
            <a:pPr marL="0" lvl="0" indent="0" algn="l" rtl="0">
              <a:lnSpc>
                <a:spcPct val="100000"/>
              </a:lnSpc>
              <a:spcBef>
                <a:spcPts val="0"/>
              </a:spcBef>
              <a:spcAft>
                <a:spcPts val="0"/>
              </a:spcAft>
              <a:buClr>
                <a:schemeClr val="lt1"/>
              </a:buClr>
              <a:buSzPts val="3200"/>
              <a:buFont typeface="Lato"/>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9E588-A98F-4E45-8A97-70A74A16CAB4}"/>
              </a:ext>
            </a:extLst>
          </p:cNvPr>
          <p:cNvSpPr>
            <a:spLocks noGrp="1"/>
          </p:cNvSpPr>
          <p:nvPr>
            <p:ph type="title"/>
          </p:nvPr>
        </p:nvSpPr>
        <p:spPr>
          <a:xfrm>
            <a:off x="1318283" y="794744"/>
            <a:ext cx="7574631" cy="1026850"/>
          </a:xfrm>
        </p:spPr>
        <p:txBody>
          <a:bodyPr/>
          <a:lstStyle/>
          <a:p>
            <a:r>
              <a:rPr lang="es-ES_tradnl" b="1" dirty="0">
                <a:solidFill>
                  <a:srgbClr val="5BB3CE"/>
                </a:solidFill>
              </a:rPr>
              <a:t>PROTECCIÓN DE LA PRIVACIDAD COMO DERECHO HUMANO</a:t>
            </a:r>
          </a:p>
        </p:txBody>
      </p:sp>
      <p:sp>
        <p:nvSpPr>
          <p:cNvPr id="3" name="Marcador de texto 2">
            <a:extLst>
              <a:ext uri="{FF2B5EF4-FFF2-40B4-BE49-F238E27FC236}">
                <a16:creationId xmlns:a16="http://schemas.microsoft.com/office/drawing/2014/main" id="{C151DE8C-AF5A-2942-858E-48308275FF18}"/>
              </a:ext>
            </a:extLst>
          </p:cNvPr>
          <p:cNvSpPr>
            <a:spLocks noGrp="1"/>
          </p:cNvSpPr>
          <p:nvPr>
            <p:ph type="body" idx="1"/>
          </p:nvPr>
        </p:nvSpPr>
        <p:spPr>
          <a:xfrm>
            <a:off x="1318283" y="2229166"/>
            <a:ext cx="7574631" cy="3384550"/>
          </a:xfrm>
        </p:spPr>
        <p:txBody>
          <a:bodyPr/>
          <a:lstStyle/>
          <a:p>
            <a:endParaRPr lang="es-ES_tradnl" dirty="0"/>
          </a:p>
          <a:p>
            <a:r>
              <a:rPr lang="es-ES_tradnl" sz="2800" dirty="0">
                <a:solidFill>
                  <a:srgbClr val="D36C32"/>
                </a:solidFill>
                <a:latin typeface="Adobe Arabic" panose="02040503050201020203" pitchFamily="18" charset="-78"/>
                <a:cs typeface="Adobe Arabic" panose="02040503050201020203" pitchFamily="18" charset="-78"/>
              </a:rPr>
              <a:t>“Nadie será objeto de injerencias arbitrarias o ilegales, en su vida privada, su familia, su domicilio o en su correspondencia ….” </a:t>
            </a:r>
          </a:p>
          <a:p>
            <a:r>
              <a:rPr lang="es-ES_tradnl" sz="2800" dirty="0">
                <a:solidFill>
                  <a:srgbClr val="D36C32"/>
                </a:solidFill>
                <a:latin typeface="Adobe Arabic" panose="02040503050201020203" pitchFamily="18" charset="-78"/>
                <a:cs typeface="Adobe Arabic" panose="02040503050201020203" pitchFamily="18" charset="-78"/>
              </a:rPr>
              <a:t>”Toda persona tiene derecho a la protección de la ley contra esas injerencias …” </a:t>
            </a:r>
          </a:p>
          <a:p>
            <a:pPr algn="ctr"/>
            <a:r>
              <a:rPr lang="es-ES_tradnl" sz="2800" dirty="0">
                <a:solidFill>
                  <a:schemeClr val="accent1">
                    <a:lumMod val="75000"/>
                  </a:schemeClr>
                </a:solidFill>
                <a:latin typeface="Adobe Arabic" panose="02040503050201020203" pitchFamily="18" charset="-78"/>
                <a:cs typeface="Adobe Arabic" panose="02040503050201020203" pitchFamily="18" charset="-78"/>
              </a:rPr>
              <a:t>Declaración Universal de Derechos Humanos: Art. 12 </a:t>
            </a:r>
          </a:p>
          <a:p>
            <a:pPr algn="ctr"/>
            <a:r>
              <a:rPr lang="es-ES_tradnl" sz="2800" dirty="0">
                <a:solidFill>
                  <a:schemeClr val="accent1">
                    <a:lumMod val="75000"/>
                  </a:schemeClr>
                </a:solidFill>
                <a:latin typeface="Adobe Arabic" panose="02040503050201020203" pitchFamily="18" charset="-78"/>
                <a:cs typeface="Adobe Arabic" panose="02040503050201020203" pitchFamily="18" charset="-78"/>
              </a:rPr>
              <a:t>Pacto Internacional de Derechos Civiles y Políticos: Art. 17</a:t>
            </a:r>
          </a:p>
          <a:p>
            <a:pPr algn="ctr"/>
            <a:r>
              <a:rPr lang="es-ES_tradnl" sz="2800" dirty="0">
                <a:solidFill>
                  <a:schemeClr val="accent1">
                    <a:lumMod val="75000"/>
                  </a:schemeClr>
                </a:solidFill>
                <a:latin typeface="Adobe Arabic" panose="02040503050201020203" pitchFamily="18" charset="-78"/>
                <a:cs typeface="Adobe Arabic" panose="02040503050201020203" pitchFamily="18" charset="-78"/>
              </a:rPr>
              <a:t>Convención Americana de Derechos Humanos: Art. 11.2</a:t>
            </a:r>
          </a:p>
          <a:p>
            <a:endParaRPr lang="es-ES_tradnl" sz="2800" dirty="0">
              <a:solidFill>
                <a:srgbClr val="D36C32"/>
              </a:solidFill>
              <a:latin typeface="Adobe Arabic" panose="02040503050201020203" pitchFamily="18" charset="-78"/>
              <a:cs typeface="Adobe Arabic" panose="02040503050201020203" pitchFamily="18" charset="-78"/>
            </a:endParaRPr>
          </a:p>
        </p:txBody>
      </p:sp>
      <p:sp>
        <p:nvSpPr>
          <p:cNvPr id="4" name="Marcador de número de diapositiva 3">
            <a:extLst>
              <a:ext uri="{FF2B5EF4-FFF2-40B4-BE49-F238E27FC236}">
                <a16:creationId xmlns:a16="http://schemas.microsoft.com/office/drawing/2014/main" id="{1789AC84-BDBE-AD40-8EDD-E25E05EA11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5</a:t>
            </a:fld>
            <a:endParaRPr lang="es-CL"/>
          </a:p>
        </p:txBody>
      </p:sp>
      <p:pic>
        <p:nvPicPr>
          <p:cNvPr id="6" name="Imagen 5" descr="Imagen que contiene Patrón de fondo&#10;&#10;Descripción generada automáticamente">
            <a:extLst>
              <a:ext uri="{FF2B5EF4-FFF2-40B4-BE49-F238E27FC236}">
                <a16:creationId xmlns:a16="http://schemas.microsoft.com/office/drawing/2014/main" id="{DC23612D-722D-1848-8B25-47E6FEEB3554}"/>
              </a:ext>
            </a:extLst>
          </p:cNvPr>
          <p:cNvPicPr>
            <a:picLocks noChangeAspect="1"/>
          </p:cNvPicPr>
          <p:nvPr/>
        </p:nvPicPr>
        <p:blipFill>
          <a:blip r:embed="rId3"/>
          <a:stretch>
            <a:fillRect/>
          </a:stretch>
        </p:blipFill>
        <p:spPr>
          <a:xfrm>
            <a:off x="0" y="793650"/>
            <a:ext cx="2610755" cy="4692750"/>
          </a:xfrm>
          <a:prstGeom prst="rect">
            <a:avLst/>
          </a:prstGeom>
        </p:spPr>
      </p:pic>
    </p:spTree>
    <p:extLst>
      <p:ext uri="{BB962C8B-B14F-4D97-AF65-F5344CB8AC3E}">
        <p14:creationId xmlns:p14="http://schemas.microsoft.com/office/powerpoint/2010/main" val="16252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89E588-A98F-4E45-8A97-70A74A16CAB4}"/>
              </a:ext>
            </a:extLst>
          </p:cNvPr>
          <p:cNvSpPr>
            <a:spLocks noGrp="1"/>
          </p:cNvSpPr>
          <p:nvPr>
            <p:ph type="title"/>
          </p:nvPr>
        </p:nvSpPr>
        <p:spPr/>
        <p:txBody>
          <a:bodyPr/>
          <a:lstStyle/>
          <a:p>
            <a:r>
              <a:rPr lang="es-ES_tradnl" b="1" dirty="0">
                <a:solidFill>
                  <a:srgbClr val="5BB3CE"/>
                </a:solidFill>
              </a:rPr>
              <a:t>PROTECCIÓN DEL DERECHO A LA PROTECCIÓN DE DATOS COMO DERECHO HUMANO</a:t>
            </a:r>
          </a:p>
        </p:txBody>
      </p:sp>
      <p:sp>
        <p:nvSpPr>
          <p:cNvPr id="3" name="Marcador de texto 2">
            <a:extLst>
              <a:ext uri="{FF2B5EF4-FFF2-40B4-BE49-F238E27FC236}">
                <a16:creationId xmlns:a16="http://schemas.microsoft.com/office/drawing/2014/main" id="{C151DE8C-AF5A-2942-858E-48308275FF18}"/>
              </a:ext>
            </a:extLst>
          </p:cNvPr>
          <p:cNvSpPr>
            <a:spLocks noGrp="1"/>
          </p:cNvSpPr>
          <p:nvPr>
            <p:ph type="body" idx="1"/>
          </p:nvPr>
        </p:nvSpPr>
        <p:spPr>
          <a:xfrm>
            <a:off x="492369" y="2204863"/>
            <a:ext cx="8176845" cy="4181549"/>
          </a:xfrm>
        </p:spPr>
        <p:txBody>
          <a:bodyPr/>
          <a:lstStyle/>
          <a:p>
            <a:endParaRPr lang="es-ES_tradnl" dirty="0"/>
          </a:p>
          <a:p>
            <a:endParaRPr lang="es-ES_tradnl" sz="2800" dirty="0">
              <a:solidFill>
                <a:srgbClr val="D36C32"/>
              </a:solidFill>
              <a:latin typeface="Adobe Arabic" panose="02040503050201020203" pitchFamily="18" charset="-78"/>
              <a:cs typeface="Adobe Arabic" panose="02040503050201020203" pitchFamily="18" charset="-78"/>
            </a:endParaRPr>
          </a:p>
          <a:p>
            <a:r>
              <a:rPr lang="es-ES_tradnl" sz="2800" dirty="0">
                <a:solidFill>
                  <a:srgbClr val="D36C32"/>
                </a:solidFill>
                <a:latin typeface="Adobe Arabic" panose="02040503050201020203" pitchFamily="18" charset="-78"/>
                <a:cs typeface="Adobe Arabic" panose="02040503050201020203" pitchFamily="18" charset="-78"/>
              </a:rPr>
              <a:t>No existe un reconocimiento expreso en Tratados Internacionales de Derechos Humanos, del Sistema Universal, o Regional. </a:t>
            </a:r>
          </a:p>
          <a:p>
            <a:endParaRPr lang="es-ES_tradnl" sz="2800" dirty="0">
              <a:solidFill>
                <a:srgbClr val="D36C32"/>
              </a:solidFill>
              <a:latin typeface="Adobe Arabic" panose="02040503050201020203" pitchFamily="18" charset="-78"/>
              <a:cs typeface="Adobe Arabic" panose="02040503050201020203" pitchFamily="18" charset="-78"/>
            </a:endParaRPr>
          </a:p>
          <a:p>
            <a:r>
              <a:rPr lang="es-ES_tradnl" sz="2800" dirty="0">
                <a:solidFill>
                  <a:srgbClr val="D36C32"/>
                </a:solidFill>
                <a:latin typeface="Adobe Arabic" panose="02040503050201020203" pitchFamily="18" charset="-78"/>
                <a:cs typeface="Adobe Arabic" panose="02040503050201020203" pitchFamily="18" charset="-78"/>
              </a:rPr>
              <a:t>Sin embargo, ello no quiere decir que no su protección no es reconocida por el sistema internacional de los derechos humanos.</a:t>
            </a:r>
          </a:p>
          <a:p>
            <a:r>
              <a:rPr lang="es-ES_tradnl" sz="2800" dirty="0">
                <a:solidFill>
                  <a:srgbClr val="D36C32"/>
                </a:solidFill>
                <a:latin typeface="Adobe Arabic" panose="02040503050201020203" pitchFamily="18" charset="-78"/>
                <a:cs typeface="Adobe Arabic" panose="02040503050201020203" pitchFamily="18" charset="-78"/>
              </a:rPr>
              <a:t> </a:t>
            </a:r>
            <a:r>
              <a:rPr lang="es-ES_tradnl" sz="2800" b="1" dirty="0">
                <a:solidFill>
                  <a:schemeClr val="accent1">
                    <a:lumMod val="75000"/>
                  </a:schemeClr>
                </a:solidFill>
                <a:latin typeface="Adobe Arabic" panose="02040503050201020203" pitchFamily="18" charset="-78"/>
                <a:cs typeface="Adobe Arabic" panose="02040503050201020203" pitchFamily="18" charset="-78"/>
              </a:rPr>
              <a:t>1988: Observación General No. 16 respecto del Art. 17 del PIDCP.  </a:t>
            </a:r>
          </a:p>
        </p:txBody>
      </p:sp>
      <p:sp>
        <p:nvSpPr>
          <p:cNvPr id="4" name="Marcador de número de diapositiva 3">
            <a:extLst>
              <a:ext uri="{FF2B5EF4-FFF2-40B4-BE49-F238E27FC236}">
                <a16:creationId xmlns:a16="http://schemas.microsoft.com/office/drawing/2014/main" id="{1789AC84-BDBE-AD40-8EDD-E25E05EA11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6</a:t>
            </a:fld>
            <a:endParaRPr lang="es-CL"/>
          </a:p>
        </p:txBody>
      </p:sp>
    </p:spTree>
    <p:extLst>
      <p:ext uri="{BB962C8B-B14F-4D97-AF65-F5344CB8AC3E}">
        <p14:creationId xmlns:p14="http://schemas.microsoft.com/office/powerpoint/2010/main" val="1235816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677C5BD3-28F1-D143-B14A-4FC0A07A7492}"/>
              </a:ext>
            </a:extLst>
          </p:cNvPr>
          <p:cNvSpPr>
            <a:spLocks noGrp="1"/>
          </p:cNvSpPr>
          <p:nvPr>
            <p:ph type="body" idx="1"/>
          </p:nvPr>
        </p:nvSpPr>
        <p:spPr/>
        <p:txBody>
          <a:bodyPr/>
          <a:lstStyle/>
          <a:p>
            <a:r>
              <a:rPr lang="es-ES_tradnl" sz="2400" b="1" i="1" dirty="0">
                <a:solidFill>
                  <a:srgbClr val="D36C32"/>
                </a:solidFill>
              </a:rPr>
              <a:t>“Para que la protección de la vida privada sea lo más eficaz posible, toda persona debe tener el derecho de verificar si hay datos personales suyos almacenados en archivos automáticos de datos y, en caso afirmativo, de obtener información inteligible sobre cuáles son esos datos y con qué fin se han almacenado.” </a:t>
            </a:r>
          </a:p>
        </p:txBody>
      </p:sp>
      <p:sp>
        <p:nvSpPr>
          <p:cNvPr id="4" name="Marcador de número de diapositiva 3">
            <a:extLst>
              <a:ext uri="{FF2B5EF4-FFF2-40B4-BE49-F238E27FC236}">
                <a16:creationId xmlns:a16="http://schemas.microsoft.com/office/drawing/2014/main" id="{7B9EC2EC-29C8-7F47-B575-AC125AB84FC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7</a:t>
            </a:fld>
            <a:endParaRPr lang="es-CL"/>
          </a:p>
        </p:txBody>
      </p:sp>
      <p:sp>
        <p:nvSpPr>
          <p:cNvPr id="5" name="CuadroTexto 4">
            <a:extLst>
              <a:ext uri="{FF2B5EF4-FFF2-40B4-BE49-F238E27FC236}">
                <a16:creationId xmlns:a16="http://schemas.microsoft.com/office/drawing/2014/main" id="{B92FFD6E-CC8D-4C4F-A6BB-D5F332162578}"/>
              </a:ext>
            </a:extLst>
          </p:cNvPr>
          <p:cNvSpPr txBox="1"/>
          <p:nvPr/>
        </p:nvSpPr>
        <p:spPr>
          <a:xfrm>
            <a:off x="987189" y="942487"/>
            <a:ext cx="7169621" cy="1046440"/>
          </a:xfrm>
          <a:prstGeom prst="rect">
            <a:avLst/>
          </a:prstGeom>
          <a:noFill/>
        </p:spPr>
        <p:txBody>
          <a:bodyPr wrap="square" rtlCol="0">
            <a:spAutoFit/>
          </a:bodyPr>
          <a:lstStyle/>
          <a:p>
            <a:r>
              <a:rPr lang="es-ES_tradnl" sz="2400" dirty="0">
                <a:solidFill>
                  <a:srgbClr val="D36C32"/>
                </a:solidFill>
                <a:latin typeface="LEMON MILK" pitchFamily="2" charset="77"/>
                <a:cs typeface="Adobe Arabic" panose="02040503050201020203" pitchFamily="18" charset="-78"/>
              </a:rPr>
              <a:t> </a:t>
            </a:r>
            <a:r>
              <a:rPr lang="es-ES_tradnl" sz="2400" b="1" dirty="0">
                <a:solidFill>
                  <a:schemeClr val="accent1">
                    <a:lumMod val="75000"/>
                  </a:schemeClr>
                </a:solidFill>
                <a:latin typeface="LEMON MILK Bold" pitchFamily="2" charset="77"/>
                <a:cs typeface="Adobe Arabic" panose="02040503050201020203" pitchFamily="18" charset="-78"/>
              </a:rPr>
              <a:t>1988: Observación General No. 16 respecto del Art. 17 del PIDCP.  </a:t>
            </a:r>
          </a:p>
          <a:p>
            <a:endParaRPr lang="es-ES_tradnl" dirty="0">
              <a:latin typeface="LEMON MILK" pitchFamily="2" charset="77"/>
            </a:endParaRPr>
          </a:p>
        </p:txBody>
      </p:sp>
      <p:sp>
        <p:nvSpPr>
          <p:cNvPr id="6" name="CuadroTexto 5">
            <a:extLst>
              <a:ext uri="{FF2B5EF4-FFF2-40B4-BE49-F238E27FC236}">
                <a16:creationId xmlns:a16="http://schemas.microsoft.com/office/drawing/2014/main" id="{EC5FE406-4E5B-1C42-99CC-525B414C65AC}"/>
              </a:ext>
            </a:extLst>
          </p:cNvPr>
          <p:cNvSpPr txBox="1"/>
          <p:nvPr/>
        </p:nvSpPr>
        <p:spPr>
          <a:xfrm>
            <a:off x="545123" y="5281637"/>
            <a:ext cx="8053754" cy="739651"/>
          </a:xfrm>
          <a:prstGeom prst="rect">
            <a:avLst/>
          </a:prstGeom>
          <a:noFill/>
        </p:spPr>
        <p:txBody>
          <a:bodyPr wrap="square" rtlCol="0">
            <a:spAutoFit/>
          </a:bodyPr>
          <a:lstStyle/>
          <a:p>
            <a:r>
              <a:rPr lang="es-ES" dirty="0"/>
              <a:t>Consejo de Derechos Humanos Naciones Unidas, Resolución 28/16 del Consejo de Derechos Humanos “El Derecho la privacidad en la era digital”. U.N. Doc. A/HRC/RES/28/16, 28º periodo de sesiones, 1 de abril de 2015: p. 2.</a:t>
            </a:r>
            <a:r>
              <a:rPr lang="es-CL" dirty="0"/>
              <a:t> </a:t>
            </a:r>
            <a:endParaRPr lang="es-ES_tradnl" dirty="0"/>
          </a:p>
        </p:txBody>
      </p:sp>
    </p:spTree>
    <p:extLst>
      <p:ext uri="{BB962C8B-B14F-4D97-AF65-F5344CB8AC3E}">
        <p14:creationId xmlns:p14="http://schemas.microsoft.com/office/powerpoint/2010/main" val="10782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755576" y="260648"/>
            <a:ext cx="7574631" cy="5328766"/>
          </a:xfrm>
          <a:prstGeom prst="rect">
            <a:avLst/>
          </a:prstGeom>
          <a:noFill/>
          <a:ln>
            <a:noFill/>
          </a:ln>
        </p:spPr>
        <p:txBody>
          <a:bodyPr spcFirstLastPara="1" wrap="square" lIns="41125" tIns="41125" rIns="41125" bIns="41125" anchor="t" anchorCtr="0">
            <a:noAutofit/>
          </a:bodyPr>
          <a:lstStyle/>
          <a:p>
            <a:pPr marL="0" lvl="0" indent="0" algn="just" rtl="0">
              <a:lnSpc>
                <a:spcPct val="90000"/>
              </a:lnSpc>
              <a:spcBef>
                <a:spcPts val="422"/>
              </a:spcBef>
              <a:spcAft>
                <a:spcPts val="0"/>
              </a:spcAft>
              <a:buClr>
                <a:srgbClr val="E36C09"/>
              </a:buClr>
              <a:buSzPts val="1800"/>
            </a:pPr>
            <a:endParaRPr lang="es-CL" sz="1800" b="1" dirty="0">
              <a:solidFill>
                <a:srgbClr val="E36C09"/>
              </a:solidFill>
            </a:endParaRPr>
          </a:p>
          <a:p>
            <a:pPr marL="0" lvl="0" indent="0" algn="just" rtl="0">
              <a:lnSpc>
                <a:spcPct val="90000"/>
              </a:lnSpc>
              <a:spcBef>
                <a:spcPts val="422"/>
              </a:spcBef>
              <a:spcAft>
                <a:spcPts val="0"/>
              </a:spcAft>
              <a:buClr>
                <a:srgbClr val="E36C09"/>
              </a:buClr>
              <a:buSzPts val="1800"/>
            </a:pPr>
            <a:r>
              <a:rPr lang="es-CL" sz="2400" b="1" dirty="0">
                <a:solidFill>
                  <a:srgbClr val="009EAA"/>
                </a:solidFill>
                <a:latin typeface="LEMON MILK Bold" pitchFamily="2" charset="77"/>
              </a:rPr>
              <a:t>Protección de Datos: </a:t>
            </a:r>
            <a:endParaRPr sz="2400" dirty="0">
              <a:solidFill>
                <a:srgbClr val="009EAA"/>
              </a:solidFill>
              <a:latin typeface="LEMON MILK" pitchFamily="2" charset="77"/>
            </a:endParaRPr>
          </a:p>
          <a:p>
            <a:pPr marL="285750" lvl="0" indent="-171450" algn="just" rtl="0">
              <a:lnSpc>
                <a:spcPct val="90000"/>
              </a:lnSpc>
              <a:spcBef>
                <a:spcPts val="422"/>
              </a:spcBef>
              <a:spcAft>
                <a:spcPts val="0"/>
              </a:spcAft>
              <a:buClr>
                <a:srgbClr val="7F7F7F"/>
              </a:buClr>
              <a:buSzPts val="1800"/>
              <a:buFont typeface="Arial"/>
              <a:buNone/>
            </a:pPr>
            <a:endParaRPr sz="1800" b="1" dirty="0">
              <a:solidFill>
                <a:srgbClr val="E36C09"/>
              </a:solidFill>
            </a:endParaRPr>
          </a:p>
          <a:p>
            <a:pPr marL="285750" lvl="0" indent="-171450" algn="just" rtl="0">
              <a:lnSpc>
                <a:spcPct val="90000"/>
              </a:lnSpc>
              <a:spcBef>
                <a:spcPts val="422"/>
              </a:spcBef>
              <a:spcAft>
                <a:spcPts val="0"/>
              </a:spcAft>
              <a:buClr>
                <a:srgbClr val="7F7F7F"/>
              </a:buClr>
              <a:buSzPts val="1800"/>
              <a:buFont typeface="Arial"/>
              <a:buNone/>
            </a:pPr>
            <a:endParaRPr sz="1800" b="1" dirty="0">
              <a:solidFill>
                <a:srgbClr val="E36C09"/>
              </a:solidFill>
            </a:endParaRPr>
          </a:p>
          <a:p>
            <a:pPr marL="285750" lvl="0" indent="-285750" algn="just" rtl="0">
              <a:lnSpc>
                <a:spcPct val="90000"/>
              </a:lnSpc>
              <a:spcBef>
                <a:spcPts val="422"/>
              </a:spcBef>
              <a:spcAft>
                <a:spcPts val="0"/>
              </a:spcAft>
              <a:buClr>
                <a:srgbClr val="7F7F7F"/>
              </a:buClr>
              <a:buSzPts val="1800"/>
              <a:buFont typeface="Arial"/>
              <a:buChar char="•"/>
            </a:pPr>
            <a:r>
              <a:rPr lang="es-CL" sz="1800" dirty="0"/>
              <a:t>La facultad de control de la propia información frente a su tratamiento automatizado o no, es decir, no sólo a aquella información albergada en sistemas computacionales, sino en cualquier soporte que permita su utilización: almacenamiento, organización y acceso.</a:t>
            </a:r>
            <a:endParaRPr dirty="0"/>
          </a:p>
          <a:p>
            <a:pPr marL="285750" lvl="0" indent="-285750" algn="just" rtl="0">
              <a:lnSpc>
                <a:spcPct val="90000"/>
              </a:lnSpc>
              <a:spcBef>
                <a:spcPts val="422"/>
              </a:spcBef>
              <a:spcAft>
                <a:spcPts val="0"/>
              </a:spcAft>
              <a:buClr>
                <a:srgbClr val="7F7F7F"/>
              </a:buClr>
              <a:buSzPts val="1800"/>
              <a:buFont typeface="Arial"/>
              <a:buChar char="•"/>
            </a:pPr>
            <a:r>
              <a:rPr lang="es-CL" sz="1800" dirty="0"/>
              <a:t>Es una garantía individual</a:t>
            </a:r>
            <a:endParaRPr dirty="0"/>
          </a:p>
          <a:p>
            <a:pPr marL="285750" lvl="0" indent="-285750" algn="just" rtl="0">
              <a:lnSpc>
                <a:spcPct val="90000"/>
              </a:lnSpc>
              <a:spcBef>
                <a:spcPts val="422"/>
              </a:spcBef>
              <a:spcAft>
                <a:spcPts val="0"/>
              </a:spcAft>
              <a:buClr>
                <a:srgbClr val="7F7F7F"/>
              </a:buClr>
              <a:buSzPts val="1800"/>
              <a:buFont typeface="Arial"/>
              <a:buChar char="•"/>
            </a:pPr>
            <a:r>
              <a:rPr lang="es-CL" sz="1800" dirty="0"/>
              <a:t>Inherente a todo ser humano </a:t>
            </a:r>
            <a:endParaRPr dirty="0"/>
          </a:p>
          <a:p>
            <a:pPr marL="285750" lvl="0" indent="-285750" algn="just" rtl="0">
              <a:lnSpc>
                <a:spcPct val="90000"/>
              </a:lnSpc>
              <a:spcBef>
                <a:spcPts val="422"/>
              </a:spcBef>
              <a:spcAft>
                <a:spcPts val="0"/>
              </a:spcAft>
              <a:buClr>
                <a:srgbClr val="7F7F7F"/>
              </a:buClr>
              <a:buSzPts val="1800"/>
              <a:buFont typeface="Arial"/>
              <a:buChar char="•"/>
            </a:pPr>
            <a:r>
              <a:rPr lang="es-CL" sz="1800" dirty="0"/>
              <a:t>No es absoluto, pues reconoce limitaciones proporcionales:</a:t>
            </a:r>
            <a:endParaRPr dirty="0"/>
          </a:p>
          <a:p>
            <a:pPr marL="536718" lvl="1" indent="-215260" algn="just" rtl="0">
              <a:lnSpc>
                <a:spcPct val="90000"/>
              </a:lnSpc>
              <a:spcBef>
                <a:spcPts val="422"/>
              </a:spcBef>
              <a:spcAft>
                <a:spcPts val="0"/>
              </a:spcAft>
              <a:buClr>
                <a:srgbClr val="7F7F7F"/>
              </a:buClr>
              <a:buSzPts val="1800"/>
              <a:buFont typeface="Lato"/>
              <a:buChar char="–"/>
            </a:pPr>
            <a:r>
              <a:rPr lang="es-CL" sz="1800" dirty="0"/>
              <a:t>Libertad de Expresión</a:t>
            </a:r>
            <a:endParaRPr dirty="0"/>
          </a:p>
          <a:p>
            <a:pPr marL="536718" lvl="1" indent="-215260" algn="just" rtl="0">
              <a:lnSpc>
                <a:spcPct val="90000"/>
              </a:lnSpc>
              <a:spcBef>
                <a:spcPts val="422"/>
              </a:spcBef>
              <a:spcAft>
                <a:spcPts val="0"/>
              </a:spcAft>
              <a:buClr>
                <a:srgbClr val="7F7F7F"/>
              </a:buClr>
              <a:buSzPts val="1800"/>
              <a:buFont typeface="Lato"/>
              <a:buChar char="–"/>
            </a:pPr>
            <a:r>
              <a:rPr lang="es-CL" sz="1800" dirty="0"/>
              <a:t>Seguridad</a:t>
            </a:r>
            <a:endParaRPr dirty="0"/>
          </a:p>
          <a:p>
            <a:pPr marL="536718" lvl="1" indent="-215260" algn="just" rtl="0">
              <a:lnSpc>
                <a:spcPct val="90000"/>
              </a:lnSpc>
              <a:spcBef>
                <a:spcPts val="422"/>
              </a:spcBef>
              <a:spcAft>
                <a:spcPts val="0"/>
              </a:spcAft>
              <a:buClr>
                <a:srgbClr val="7F7F7F"/>
              </a:buClr>
              <a:buSzPts val="1800"/>
              <a:buFont typeface="Lato"/>
              <a:buChar char="–"/>
            </a:pPr>
            <a:r>
              <a:rPr lang="es-CL" sz="1800" dirty="0"/>
              <a:t>Legítimo derecho a “saber”</a:t>
            </a:r>
            <a:endParaRPr dirty="0"/>
          </a:p>
          <a:p>
            <a:pPr marL="536718" lvl="1" indent="-215260" algn="just" rtl="0">
              <a:lnSpc>
                <a:spcPct val="90000"/>
              </a:lnSpc>
              <a:spcBef>
                <a:spcPts val="422"/>
              </a:spcBef>
              <a:spcAft>
                <a:spcPts val="0"/>
              </a:spcAft>
              <a:buClr>
                <a:srgbClr val="7F7F7F"/>
              </a:buClr>
              <a:buSzPts val="1800"/>
              <a:buFont typeface="Lato"/>
              <a:buChar char="–"/>
            </a:pPr>
            <a:r>
              <a:rPr lang="es-CL" sz="1800" dirty="0"/>
              <a:t>Voluntad de la persona</a:t>
            </a:r>
            <a:endParaRPr dirty="0"/>
          </a:p>
          <a:p>
            <a:pPr marL="0" lvl="0" indent="0" algn="just" rtl="0">
              <a:lnSpc>
                <a:spcPct val="90000"/>
              </a:lnSpc>
              <a:spcBef>
                <a:spcPts val="422"/>
              </a:spcBef>
              <a:spcAft>
                <a:spcPts val="0"/>
              </a:spcAft>
              <a:buClr>
                <a:srgbClr val="7F7F7F"/>
              </a:buClr>
              <a:buSzPts val="1400"/>
              <a:buFont typeface="Lato"/>
              <a:buNone/>
            </a:pPr>
            <a:endParaRPr dirty="0"/>
          </a:p>
        </p:txBody>
      </p:sp>
      <p:sp>
        <p:nvSpPr>
          <p:cNvPr id="122" name="Google Shape;122;p22"/>
          <p:cNvSpPr txBox="1">
            <a:spLocks noGrp="1"/>
          </p:cNvSpPr>
          <p:nvPr>
            <p:ph type="ftr" idx="11"/>
          </p:nvPr>
        </p:nvSpPr>
        <p:spPr>
          <a:xfrm>
            <a:off x="4427984" y="6021288"/>
            <a:ext cx="324036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A5A5A5"/>
              </a:buClr>
              <a:buSzPts val="1000"/>
              <a:buFont typeface="Lato"/>
              <a:buNone/>
            </a:pPr>
            <a:endParaRPr/>
          </a:p>
        </p:txBody>
      </p:sp>
      <p:sp>
        <p:nvSpPr>
          <p:cNvPr id="123" name="Google Shape;123;p22"/>
          <p:cNvSpPr txBox="1">
            <a:spLocks noGrp="1"/>
          </p:cNvSpPr>
          <p:nvPr>
            <p:ph type="sldNum" idx="12"/>
          </p:nvPr>
        </p:nvSpPr>
        <p:spPr>
          <a:xfrm>
            <a:off x="7812360" y="6021288"/>
            <a:ext cx="517848"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A5A5A5"/>
              </a:buClr>
              <a:buSzPts val="1000"/>
              <a:buFont typeface="Lato"/>
              <a:buNone/>
            </a:pPr>
            <a:fld id="{00000000-1234-1234-1234-123412341234}" type="slidenum">
              <a:rPr lang="es-CL"/>
              <a:t>8</a:t>
            </a:fld>
            <a:endParaRPr/>
          </a:p>
        </p:txBody>
      </p:sp>
      <p:pic>
        <p:nvPicPr>
          <p:cNvPr id="5" name="Google Shape;267;p23">
            <a:extLst>
              <a:ext uri="{FF2B5EF4-FFF2-40B4-BE49-F238E27FC236}">
                <a16:creationId xmlns:a16="http://schemas.microsoft.com/office/drawing/2014/main" id="{6B7BA9C5-C4F5-3041-BEB7-602CCFC5338A}"/>
              </a:ext>
            </a:extLst>
          </p:cNvPr>
          <p:cNvPicPr preferRelativeResize="0"/>
          <p:nvPr/>
        </p:nvPicPr>
        <p:blipFill>
          <a:blip r:embed="rId3">
            <a:alphaModFix/>
          </a:blip>
          <a:stretch>
            <a:fillRect/>
          </a:stretch>
        </p:blipFill>
        <p:spPr>
          <a:xfrm>
            <a:off x="5125184" y="3715138"/>
            <a:ext cx="3459225" cy="2306150"/>
          </a:xfrm>
          <a:prstGeom prst="rect">
            <a:avLst/>
          </a:prstGeom>
          <a:noFill/>
          <a:ln>
            <a:noFill/>
          </a:ln>
        </p:spPr>
      </p:pic>
    </p:spTree>
    <p:extLst>
      <p:ext uri="{BB962C8B-B14F-4D97-AF65-F5344CB8AC3E}">
        <p14:creationId xmlns:p14="http://schemas.microsoft.com/office/powerpoint/2010/main" val="192867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964903" y="3136284"/>
            <a:ext cx="7214100" cy="585300"/>
          </a:xfrm>
          <a:prstGeom prst="rect">
            <a:avLst/>
          </a:prstGeom>
          <a:noFill/>
          <a:ln>
            <a:noFill/>
          </a:ln>
        </p:spPr>
        <p:txBody>
          <a:bodyPr spcFirstLastPara="1" wrap="square" lIns="41125" tIns="41125" rIns="41125" bIns="41125" anchor="t" anchorCtr="0">
            <a:noAutofit/>
          </a:bodyPr>
          <a:lstStyle/>
          <a:p>
            <a:pPr marL="0" lvl="0" indent="0" algn="ctr" rtl="0">
              <a:lnSpc>
                <a:spcPct val="100000"/>
              </a:lnSpc>
              <a:spcBef>
                <a:spcPts val="0"/>
              </a:spcBef>
              <a:spcAft>
                <a:spcPts val="0"/>
              </a:spcAft>
              <a:buClr>
                <a:schemeClr val="lt1"/>
              </a:buClr>
              <a:buSzPts val="3200"/>
              <a:buFont typeface="Lato"/>
              <a:buNone/>
            </a:pPr>
            <a:r>
              <a:rPr lang="es-CL" dirty="0">
                <a:latin typeface="LEMON MILK" pitchFamily="2" charset="77"/>
              </a:rPr>
              <a:t>PRIVACIDAD Y PROTECCIÓN DE DATOS EN CHILE</a:t>
            </a:r>
            <a:endParaRPr dirty="0">
              <a:latin typeface="LEMON MILK" pitchFamily="2" charset="77"/>
            </a:endParaRPr>
          </a:p>
        </p:txBody>
      </p:sp>
    </p:spTree>
    <p:extLst>
      <p:ext uri="{BB962C8B-B14F-4D97-AF65-F5344CB8AC3E}">
        <p14:creationId xmlns:p14="http://schemas.microsoft.com/office/powerpoint/2010/main" val="4005476506"/>
      </p:ext>
    </p:extLst>
  </p:cSld>
  <p:clrMapOvr>
    <a:masterClrMapping/>
  </p:clrMapOvr>
</p:sld>
</file>

<file path=ppt/theme/theme1.xml><?xml version="1.0" encoding="utf-8"?>
<a:theme xmlns:a="http://schemas.openxmlformats.org/drawingml/2006/main" name="DP">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1882</Words>
  <Application>Microsoft Macintosh PowerPoint</Application>
  <PresentationFormat>Presentación en pantalla (4:3)</PresentationFormat>
  <Paragraphs>139</Paragraphs>
  <Slides>13</Slides>
  <Notes>13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Adobe Arabic</vt:lpstr>
      <vt:lpstr>Aharoni</vt:lpstr>
      <vt:lpstr>Arial</vt:lpstr>
      <vt:lpstr>Calibri</vt:lpstr>
      <vt:lpstr>Helvetica Neue</vt:lpstr>
      <vt:lpstr>Lato</vt:lpstr>
      <vt:lpstr>LEMON MILK</vt:lpstr>
      <vt:lpstr>LEMON MILK Bold</vt:lpstr>
      <vt:lpstr>Nunito</vt:lpstr>
      <vt:lpstr>Wingdings</vt:lpstr>
      <vt:lpstr>DP</vt:lpstr>
      <vt:lpstr>“PRIVACIDAD Y PROTECCIÓN DE DATOS EN LA NUEVA CONSTITUCIÓN”  </vt:lpstr>
      <vt:lpstr>Nuestro Trabajo</vt:lpstr>
      <vt:lpstr>Presentación de PowerPoint</vt:lpstr>
      <vt:lpstr>Privacidad  y  Protección de Datos Como  Derechos Humanos </vt:lpstr>
      <vt:lpstr>PROTECCIÓN DE LA PRIVACIDAD COMO DERECHO HUMANO</vt:lpstr>
      <vt:lpstr>PROTECCIÓN DEL DERECHO A LA PROTECCIÓN DE DATOS COMO DERECHO HUMANO</vt:lpstr>
      <vt:lpstr>Presentación de PowerPoint</vt:lpstr>
      <vt:lpstr>Presentación de PowerPoint</vt:lpstr>
      <vt:lpstr>PRIVACIDAD Y PROTECCIÓN DE DATOS EN CHILE</vt:lpstr>
      <vt:lpstr>Marco Normativo </vt:lpstr>
      <vt:lpstr>¿Qué debemos pensar en una Nueva Constitución cuando pensamos en Garantizar la Protección de Datos Personales?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Privacidad y Protección de Datos Ciclo de Charlas CIISA 2030: Reflexiones para Transformar Chile Danny Rayman Labrin  13  de Agosto de 2020 </dc:title>
  <cp:lastModifiedBy>5333</cp:lastModifiedBy>
  <cp:revision>48</cp:revision>
  <dcterms:modified xsi:type="dcterms:W3CDTF">2020-11-19T20:55:58Z</dcterms:modified>
</cp:coreProperties>
</file>